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44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45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49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50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53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56.xml" ContentType="application/vnd.openxmlformats-officedocument.presentationml.notesSl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7"/>
  </p:notesMasterIdLst>
  <p:sldIdLst>
    <p:sldId id="257" r:id="rId2"/>
    <p:sldId id="365" r:id="rId3"/>
    <p:sldId id="283" r:id="rId4"/>
    <p:sldId id="261" r:id="rId5"/>
    <p:sldId id="262" r:id="rId6"/>
    <p:sldId id="371" r:id="rId7"/>
    <p:sldId id="264" r:id="rId8"/>
    <p:sldId id="265" r:id="rId9"/>
    <p:sldId id="285" r:id="rId10"/>
    <p:sldId id="269" r:id="rId11"/>
    <p:sldId id="267" r:id="rId12"/>
    <p:sldId id="288" r:id="rId13"/>
    <p:sldId id="287" r:id="rId14"/>
    <p:sldId id="286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72" r:id="rId27"/>
    <p:sldId id="303" r:id="rId28"/>
    <p:sldId id="304" r:id="rId29"/>
    <p:sldId id="305" r:id="rId30"/>
    <p:sldId id="373" r:id="rId31"/>
    <p:sldId id="306" r:id="rId32"/>
    <p:sldId id="307" r:id="rId33"/>
    <p:sldId id="308" r:id="rId34"/>
    <p:sldId id="309" r:id="rId35"/>
    <p:sldId id="310" r:id="rId36"/>
    <p:sldId id="311" r:id="rId37"/>
    <p:sldId id="312" r:id="rId38"/>
    <p:sldId id="313" r:id="rId39"/>
    <p:sldId id="314" r:id="rId40"/>
    <p:sldId id="315" r:id="rId41"/>
    <p:sldId id="316" r:id="rId42"/>
    <p:sldId id="317" r:id="rId43"/>
    <p:sldId id="318" r:id="rId44"/>
    <p:sldId id="319" r:id="rId45"/>
    <p:sldId id="320" r:id="rId46"/>
    <p:sldId id="321" r:id="rId47"/>
    <p:sldId id="322" r:id="rId48"/>
    <p:sldId id="323" r:id="rId49"/>
    <p:sldId id="324" r:id="rId50"/>
    <p:sldId id="325" r:id="rId51"/>
    <p:sldId id="326" r:id="rId52"/>
    <p:sldId id="327" r:id="rId53"/>
    <p:sldId id="328" r:id="rId54"/>
    <p:sldId id="329" r:id="rId55"/>
    <p:sldId id="330" r:id="rId56"/>
    <p:sldId id="331" r:id="rId57"/>
    <p:sldId id="332" r:id="rId58"/>
    <p:sldId id="333" r:id="rId59"/>
    <p:sldId id="334" r:id="rId60"/>
    <p:sldId id="335" r:id="rId61"/>
    <p:sldId id="336" r:id="rId62"/>
    <p:sldId id="337" r:id="rId63"/>
    <p:sldId id="341" r:id="rId64"/>
    <p:sldId id="345" r:id="rId65"/>
    <p:sldId id="348" r:id="rId66"/>
    <p:sldId id="351" r:id="rId67"/>
    <p:sldId id="352" r:id="rId68"/>
    <p:sldId id="353" r:id="rId69"/>
    <p:sldId id="354" r:id="rId70"/>
    <p:sldId id="355" r:id="rId71"/>
    <p:sldId id="356" r:id="rId72"/>
    <p:sldId id="367" r:id="rId73"/>
    <p:sldId id="368" r:id="rId74"/>
    <p:sldId id="369" r:id="rId75"/>
    <p:sldId id="370" r:id="rId7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95BDCF3-85EB-4EA0-9041-A440C96E2711}">
          <p14:sldIdLst>
            <p14:sldId id="257"/>
            <p14:sldId id="365"/>
            <p14:sldId id="283"/>
            <p14:sldId id="261"/>
            <p14:sldId id="262"/>
            <p14:sldId id="371"/>
            <p14:sldId id="264"/>
            <p14:sldId id="265"/>
            <p14:sldId id="285"/>
            <p14:sldId id="269"/>
            <p14:sldId id="267"/>
            <p14:sldId id="288"/>
            <p14:sldId id="287"/>
            <p14:sldId id="286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  <p14:sldId id="302"/>
            <p14:sldId id="372"/>
            <p14:sldId id="303"/>
            <p14:sldId id="304"/>
            <p14:sldId id="305"/>
            <p14:sldId id="373"/>
            <p14:sldId id="306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15"/>
            <p14:sldId id="316"/>
            <p14:sldId id="317"/>
            <p14:sldId id="318"/>
            <p14:sldId id="319"/>
            <p14:sldId id="320"/>
            <p14:sldId id="321"/>
            <p14:sldId id="322"/>
            <p14:sldId id="323"/>
            <p14:sldId id="324"/>
            <p14:sldId id="325"/>
            <p14:sldId id="326"/>
            <p14:sldId id="327"/>
            <p14:sldId id="328"/>
            <p14:sldId id="329"/>
            <p14:sldId id="330"/>
            <p14:sldId id="331"/>
            <p14:sldId id="332"/>
            <p14:sldId id="333"/>
            <p14:sldId id="334"/>
            <p14:sldId id="335"/>
            <p14:sldId id="336"/>
            <p14:sldId id="337"/>
            <p14:sldId id="341"/>
            <p14:sldId id="345"/>
            <p14:sldId id="348"/>
            <p14:sldId id="351"/>
            <p14:sldId id="352"/>
            <p14:sldId id="353"/>
            <p14:sldId id="354"/>
            <p14:sldId id="355"/>
            <p14:sldId id="356"/>
            <p14:sldId id="367"/>
            <p14:sldId id="368"/>
            <p14:sldId id="369"/>
            <p14:sldId id="3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26" autoAdjust="0"/>
    <p:restoredTop sz="88931" autoAdjust="0"/>
  </p:normalViewPr>
  <p:slideViewPr>
    <p:cSldViewPr>
      <p:cViewPr varScale="1">
        <p:scale>
          <a:sx n="98" d="100"/>
          <a:sy n="98" d="100"/>
        </p:scale>
        <p:origin x="165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49A89C-4CC9-4773-B1B8-5ADC180B733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0A3467C6-3C8C-4F93-840E-C0AF0CD11F01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Terminology</a:t>
          </a:r>
        </a:p>
      </dgm:t>
    </dgm:pt>
    <dgm:pt modelId="{A46D429D-93F4-4D53-B0F0-B493144E72EC}" type="parTrans" cxnId="{BDB74DB3-66B4-442B-90DB-D9872D9C26FB}">
      <dgm:prSet/>
      <dgm:spPr/>
      <dgm:t>
        <a:bodyPr/>
        <a:lstStyle/>
        <a:p>
          <a:endParaRPr lang="en-US"/>
        </a:p>
      </dgm:t>
    </dgm:pt>
    <dgm:pt modelId="{2A19AD15-36B6-4876-93C3-B3771EB3240D}" type="sibTrans" cxnId="{BDB74DB3-66B4-442B-90DB-D9872D9C26FB}">
      <dgm:prSet/>
      <dgm:spPr/>
      <dgm:t>
        <a:bodyPr/>
        <a:lstStyle/>
        <a:p>
          <a:endParaRPr lang="en-US"/>
        </a:p>
      </dgm:t>
    </dgm:pt>
    <dgm:pt modelId="{C96764C4-CF4C-4172-A83E-5BD32BF93ABC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/>
            <a:t>Five Process Groups</a:t>
          </a:r>
        </a:p>
      </dgm:t>
    </dgm:pt>
    <dgm:pt modelId="{65F63D58-9FD1-48D3-81F9-285EA4DEE435}" type="parTrans" cxnId="{5C2B2244-99C4-495A-A21A-48D180BE0293}">
      <dgm:prSet/>
      <dgm:spPr/>
      <dgm:t>
        <a:bodyPr/>
        <a:lstStyle/>
        <a:p>
          <a:endParaRPr lang="en-US"/>
        </a:p>
      </dgm:t>
    </dgm:pt>
    <dgm:pt modelId="{CA4A8502-D5CA-471D-B459-A5DC995C0F23}" type="sibTrans" cxnId="{5C2B2244-99C4-495A-A21A-48D180BE0293}">
      <dgm:prSet/>
      <dgm:spPr/>
      <dgm:t>
        <a:bodyPr/>
        <a:lstStyle/>
        <a:p>
          <a:endParaRPr lang="en-US"/>
        </a:p>
      </dgm:t>
    </dgm:pt>
    <dgm:pt modelId="{2022AA92-44E5-4559-A331-586CFECB3E69}">
      <dgm:prSet phldrT="[Text]"/>
      <dgm:spPr/>
      <dgm:t>
        <a:bodyPr/>
        <a:lstStyle/>
        <a:p>
          <a:r>
            <a:rPr lang="en-US" dirty="0"/>
            <a:t>Project manager</a:t>
          </a:r>
        </a:p>
      </dgm:t>
    </dgm:pt>
    <dgm:pt modelId="{6B3AEDDC-3236-498B-BA8B-0B28BBD2AEAA}" type="parTrans" cxnId="{3BFEF0A2-97AE-4D3F-97D9-F8DEAFC8EEBD}">
      <dgm:prSet/>
      <dgm:spPr/>
      <dgm:t>
        <a:bodyPr/>
        <a:lstStyle/>
        <a:p>
          <a:endParaRPr lang="en-US"/>
        </a:p>
      </dgm:t>
    </dgm:pt>
    <dgm:pt modelId="{1723F4EE-F1D3-465F-AE26-D136ECDA110C}" type="sibTrans" cxnId="{3BFEF0A2-97AE-4D3F-97D9-F8DEAFC8EEBD}">
      <dgm:prSet/>
      <dgm:spPr/>
      <dgm:t>
        <a:bodyPr/>
        <a:lstStyle/>
        <a:p>
          <a:endParaRPr lang="en-US"/>
        </a:p>
      </dgm:t>
    </dgm:pt>
    <dgm:pt modelId="{CB08BC5E-85B6-4A55-BEA2-A060E5AAF114}">
      <dgm:prSet phldrT="[Text]"/>
      <dgm:spPr/>
      <dgm:t>
        <a:bodyPr/>
        <a:lstStyle/>
        <a:p>
          <a:r>
            <a:rPr lang="en-US" dirty="0"/>
            <a:t>Stakeholder</a:t>
          </a:r>
        </a:p>
      </dgm:t>
    </dgm:pt>
    <dgm:pt modelId="{68A8F8ED-4F7B-48D7-9E4E-25D80F129E77}" type="parTrans" cxnId="{BE172709-9B0F-4F9D-9E09-C48906A097E5}">
      <dgm:prSet/>
      <dgm:spPr/>
      <dgm:t>
        <a:bodyPr/>
        <a:lstStyle/>
        <a:p>
          <a:endParaRPr lang="en-US"/>
        </a:p>
      </dgm:t>
    </dgm:pt>
    <dgm:pt modelId="{0DB9E443-F038-4727-AD9E-026FCACD980B}" type="sibTrans" cxnId="{BE172709-9B0F-4F9D-9E09-C48906A097E5}">
      <dgm:prSet/>
      <dgm:spPr/>
      <dgm:t>
        <a:bodyPr/>
        <a:lstStyle/>
        <a:p>
          <a:endParaRPr lang="en-US"/>
        </a:p>
      </dgm:t>
    </dgm:pt>
    <dgm:pt modelId="{CD0D1E57-4D50-4259-BEA6-3E7482F236D7}">
      <dgm:prSet phldrT="[Text]"/>
      <dgm:spPr/>
      <dgm:t>
        <a:bodyPr/>
        <a:lstStyle/>
        <a:p>
          <a:r>
            <a:rPr lang="en-US" dirty="0"/>
            <a:t>Initiating</a:t>
          </a:r>
        </a:p>
      </dgm:t>
    </dgm:pt>
    <dgm:pt modelId="{0DD21553-6CC6-40A3-8FDB-37F2F14B6DCB}" type="parTrans" cxnId="{56DEFAF9-2A8A-4F49-85BD-2F92F606B982}">
      <dgm:prSet/>
      <dgm:spPr/>
      <dgm:t>
        <a:bodyPr/>
        <a:lstStyle/>
        <a:p>
          <a:endParaRPr lang="en-US"/>
        </a:p>
      </dgm:t>
    </dgm:pt>
    <dgm:pt modelId="{F4A7482F-B098-4D3D-B933-5995DC31CDB2}" type="sibTrans" cxnId="{56DEFAF9-2A8A-4F49-85BD-2F92F606B982}">
      <dgm:prSet/>
      <dgm:spPr/>
      <dgm:t>
        <a:bodyPr/>
        <a:lstStyle/>
        <a:p>
          <a:endParaRPr lang="en-US"/>
        </a:p>
      </dgm:t>
    </dgm:pt>
    <dgm:pt modelId="{3524B04A-2F33-418A-8DE4-1091BCB01B3C}">
      <dgm:prSet phldrT="[Text]"/>
      <dgm:spPr/>
      <dgm:t>
        <a:bodyPr/>
        <a:lstStyle/>
        <a:p>
          <a:r>
            <a:rPr lang="en-US" dirty="0"/>
            <a:t>Planning</a:t>
          </a:r>
        </a:p>
      </dgm:t>
    </dgm:pt>
    <dgm:pt modelId="{278E9175-5A24-47D1-8F27-2AB74A24ABD1}" type="parTrans" cxnId="{81B64EA6-172A-40DC-A278-AF797B995EDD}">
      <dgm:prSet/>
      <dgm:spPr/>
      <dgm:t>
        <a:bodyPr/>
        <a:lstStyle/>
        <a:p>
          <a:endParaRPr lang="en-US"/>
        </a:p>
      </dgm:t>
    </dgm:pt>
    <dgm:pt modelId="{CD8A51DC-08B3-42BC-9C7C-5A6D74C2A689}" type="sibTrans" cxnId="{81B64EA6-172A-40DC-A278-AF797B995EDD}">
      <dgm:prSet/>
      <dgm:spPr/>
      <dgm:t>
        <a:bodyPr/>
        <a:lstStyle/>
        <a:p>
          <a:endParaRPr lang="en-US"/>
        </a:p>
      </dgm:t>
    </dgm:pt>
    <dgm:pt modelId="{1312F26F-AE93-442E-B9A4-D7CABE456B1C}">
      <dgm:prSet phldrT="[Text]"/>
      <dgm:spPr/>
      <dgm:t>
        <a:bodyPr/>
        <a:lstStyle/>
        <a:p>
          <a:r>
            <a:rPr lang="en-US" dirty="0"/>
            <a:t>Executing</a:t>
          </a:r>
        </a:p>
      </dgm:t>
    </dgm:pt>
    <dgm:pt modelId="{1A3416AB-060D-4F34-9CB1-B934F03D6EDA}" type="parTrans" cxnId="{49A6719E-1673-4965-9F4F-13BCED78FF78}">
      <dgm:prSet/>
      <dgm:spPr/>
      <dgm:t>
        <a:bodyPr/>
        <a:lstStyle/>
        <a:p>
          <a:endParaRPr lang="en-US"/>
        </a:p>
      </dgm:t>
    </dgm:pt>
    <dgm:pt modelId="{289D52F9-53A9-4767-8BD1-470208C2080D}" type="sibTrans" cxnId="{49A6719E-1673-4965-9F4F-13BCED78FF78}">
      <dgm:prSet/>
      <dgm:spPr/>
      <dgm:t>
        <a:bodyPr/>
        <a:lstStyle/>
        <a:p>
          <a:endParaRPr lang="en-US"/>
        </a:p>
      </dgm:t>
    </dgm:pt>
    <dgm:pt modelId="{9C7D06B3-57A8-41D3-A9C9-00E6721DDBB8}">
      <dgm:prSet phldrT="[Text]"/>
      <dgm:spPr/>
      <dgm:t>
        <a:bodyPr/>
        <a:lstStyle/>
        <a:p>
          <a:r>
            <a:rPr lang="en-US" dirty="0"/>
            <a:t>Monitoring &amp; Controlling</a:t>
          </a:r>
        </a:p>
      </dgm:t>
    </dgm:pt>
    <dgm:pt modelId="{6EBA7E9E-2DDC-4C5E-B7A0-216224F07CC3}" type="parTrans" cxnId="{6BE2B613-7DCE-4FD1-886E-79FE90A19814}">
      <dgm:prSet/>
      <dgm:spPr/>
      <dgm:t>
        <a:bodyPr/>
        <a:lstStyle/>
        <a:p>
          <a:endParaRPr lang="en-US"/>
        </a:p>
      </dgm:t>
    </dgm:pt>
    <dgm:pt modelId="{6221E6D5-47AE-472C-9D4C-48DD6D42A9F6}" type="sibTrans" cxnId="{6BE2B613-7DCE-4FD1-886E-79FE90A19814}">
      <dgm:prSet/>
      <dgm:spPr/>
      <dgm:t>
        <a:bodyPr/>
        <a:lstStyle/>
        <a:p>
          <a:endParaRPr lang="en-US"/>
        </a:p>
      </dgm:t>
    </dgm:pt>
    <dgm:pt modelId="{BDFCADE0-EFE3-48AA-899E-C3755841E2C4}">
      <dgm:prSet phldrT="[Text]"/>
      <dgm:spPr/>
      <dgm:t>
        <a:bodyPr/>
        <a:lstStyle/>
        <a:p>
          <a:r>
            <a:rPr lang="en-US" dirty="0"/>
            <a:t>Closing</a:t>
          </a:r>
        </a:p>
      </dgm:t>
    </dgm:pt>
    <dgm:pt modelId="{E2126407-D153-4479-AF1A-B2A26B0F43B1}" type="parTrans" cxnId="{53308CCE-CE0C-47AF-94D2-757CD2B154CD}">
      <dgm:prSet/>
      <dgm:spPr/>
      <dgm:t>
        <a:bodyPr/>
        <a:lstStyle/>
        <a:p>
          <a:endParaRPr lang="en-US"/>
        </a:p>
      </dgm:t>
    </dgm:pt>
    <dgm:pt modelId="{AF5292B7-0FC3-406E-BF78-F8270B329149}" type="sibTrans" cxnId="{53308CCE-CE0C-47AF-94D2-757CD2B154CD}">
      <dgm:prSet/>
      <dgm:spPr/>
      <dgm:t>
        <a:bodyPr/>
        <a:lstStyle/>
        <a:p>
          <a:endParaRPr lang="en-US"/>
        </a:p>
      </dgm:t>
    </dgm:pt>
    <dgm:pt modelId="{9B126BA4-DA2A-450C-BA8C-ACD2ED0782F1}">
      <dgm:prSet phldrT="[Text]"/>
      <dgm:spPr/>
      <dgm:t>
        <a:bodyPr/>
        <a:lstStyle/>
        <a:p>
          <a:r>
            <a:rPr lang="en-US" dirty="0"/>
            <a:t>Project</a:t>
          </a:r>
        </a:p>
      </dgm:t>
    </dgm:pt>
    <dgm:pt modelId="{EBA9AA21-BC60-4EC9-AD4F-E224BB418A66}" type="parTrans" cxnId="{8CF13873-EF2E-4269-85E9-5A2D9F0457D7}">
      <dgm:prSet/>
      <dgm:spPr/>
      <dgm:t>
        <a:bodyPr/>
        <a:lstStyle/>
        <a:p>
          <a:endParaRPr lang="en-US"/>
        </a:p>
      </dgm:t>
    </dgm:pt>
    <dgm:pt modelId="{EB527617-EDE4-4F82-9372-BFE7A96D195E}" type="sibTrans" cxnId="{8CF13873-EF2E-4269-85E9-5A2D9F0457D7}">
      <dgm:prSet/>
      <dgm:spPr/>
      <dgm:t>
        <a:bodyPr/>
        <a:lstStyle/>
        <a:p>
          <a:endParaRPr lang="en-US"/>
        </a:p>
      </dgm:t>
    </dgm:pt>
    <dgm:pt modelId="{8DB16E7A-318D-49A3-89A2-4B4F0E2E5710}">
      <dgm:prSet phldrT="[Text]"/>
      <dgm:spPr/>
      <dgm:t>
        <a:bodyPr/>
        <a:lstStyle/>
        <a:p>
          <a:r>
            <a:rPr lang="en-US" dirty="0"/>
            <a:t>Project management</a:t>
          </a:r>
        </a:p>
      </dgm:t>
    </dgm:pt>
    <dgm:pt modelId="{0CFCC590-1835-45EC-84F5-BD7386A1CAC0}" type="parTrans" cxnId="{4F5E22AB-BF49-4F0F-AD2F-EF8F84FA4B25}">
      <dgm:prSet/>
      <dgm:spPr/>
      <dgm:t>
        <a:bodyPr/>
        <a:lstStyle/>
        <a:p>
          <a:endParaRPr lang="en-US"/>
        </a:p>
      </dgm:t>
    </dgm:pt>
    <dgm:pt modelId="{4A907629-983E-415C-81D8-9E2B7CDCBEEE}" type="sibTrans" cxnId="{4F5E22AB-BF49-4F0F-AD2F-EF8F84FA4B25}">
      <dgm:prSet/>
      <dgm:spPr/>
      <dgm:t>
        <a:bodyPr/>
        <a:lstStyle/>
        <a:p>
          <a:endParaRPr lang="en-US"/>
        </a:p>
      </dgm:t>
    </dgm:pt>
    <dgm:pt modelId="{623EE733-665B-4EF2-AEA6-5CE898CE9890}">
      <dgm:prSet phldrT="[Text]"/>
      <dgm:spPr/>
      <dgm:t>
        <a:bodyPr/>
        <a:lstStyle/>
        <a:p>
          <a:r>
            <a:rPr lang="en-US" dirty="0"/>
            <a:t>Sponsor</a:t>
          </a:r>
        </a:p>
      </dgm:t>
    </dgm:pt>
    <dgm:pt modelId="{2A996B6E-C147-4D18-B23C-07B34824C841}" type="parTrans" cxnId="{A3C7ED28-13BA-4E82-9B97-43169630AF50}">
      <dgm:prSet/>
      <dgm:spPr/>
      <dgm:t>
        <a:bodyPr/>
        <a:lstStyle/>
        <a:p>
          <a:endParaRPr lang="en-US"/>
        </a:p>
      </dgm:t>
    </dgm:pt>
    <dgm:pt modelId="{0DB41D57-65DA-4A2B-B982-471DD25D9094}" type="sibTrans" cxnId="{A3C7ED28-13BA-4E82-9B97-43169630AF50}">
      <dgm:prSet/>
      <dgm:spPr/>
      <dgm:t>
        <a:bodyPr/>
        <a:lstStyle/>
        <a:p>
          <a:endParaRPr lang="en-US"/>
        </a:p>
      </dgm:t>
    </dgm:pt>
    <dgm:pt modelId="{09E2B7D7-AAEF-4B1E-AE4D-634F5DE9B015}" type="pres">
      <dgm:prSet presAssocID="{8F49A89C-4CC9-4773-B1B8-5ADC180B7338}" presName="Name0" presStyleCnt="0">
        <dgm:presLayoutVars>
          <dgm:dir/>
          <dgm:animLvl val="lvl"/>
          <dgm:resizeHandles val="exact"/>
        </dgm:presLayoutVars>
      </dgm:prSet>
      <dgm:spPr/>
    </dgm:pt>
    <dgm:pt modelId="{28523C65-E2D2-40F5-B5AF-4CB00AD09851}" type="pres">
      <dgm:prSet presAssocID="{0A3467C6-3C8C-4F93-840E-C0AF0CD11F01}" presName="composite" presStyleCnt="0"/>
      <dgm:spPr/>
    </dgm:pt>
    <dgm:pt modelId="{9EF96F4D-2EF9-41E9-A9CD-858EC599E12B}" type="pres">
      <dgm:prSet presAssocID="{0A3467C6-3C8C-4F93-840E-C0AF0CD11F01}" presName="parTx" presStyleLbl="node1" presStyleIdx="0" presStyleCnt="2">
        <dgm:presLayoutVars>
          <dgm:chMax val="0"/>
          <dgm:chPref val="0"/>
          <dgm:bulletEnabled val="1"/>
        </dgm:presLayoutVars>
      </dgm:prSet>
      <dgm:spPr/>
    </dgm:pt>
    <dgm:pt modelId="{124EB68B-9AE3-42AD-9FCB-AE3A2DBD3D8F}" type="pres">
      <dgm:prSet presAssocID="{0A3467C6-3C8C-4F93-840E-C0AF0CD11F01}" presName="desTx" presStyleLbl="revTx" presStyleIdx="0" presStyleCnt="2" custScaleX="124417" custLinFactNeighborX="10388">
        <dgm:presLayoutVars>
          <dgm:bulletEnabled val="1"/>
        </dgm:presLayoutVars>
      </dgm:prSet>
      <dgm:spPr/>
    </dgm:pt>
    <dgm:pt modelId="{2CEBF6FC-F511-46B4-84B0-33BB436E44C9}" type="pres">
      <dgm:prSet presAssocID="{2A19AD15-36B6-4876-93C3-B3771EB3240D}" presName="space" presStyleCnt="0"/>
      <dgm:spPr/>
    </dgm:pt>
    <dgm:pt modelId="{E020A5B5-5ED7-41D7-B91A-FFC2A639C9B4}" type="pres">
      <dgm:prSet presAssocID="{C96764C4-CF4C-4172-A83E-5BD32BF93ABC}" presName="composite" presStyleCnt="0"/>
      <dgm:spPr/>
    </dgm:pt>
    <dgm:pt modelId="{B1516C26-1648-4507-8A6F-E9E2710384F9}" type="pres">
      <dgm:prSet presAssocID="{C96764C4-CF4C-4172-A83E-5BD32BF93ABC}" presName="parTx" presStyleLbl="node1" presStyleIdx="1" presStyleCnt="2">
        <dgm:presLayoutVars>
          <dgm:chMax val="0"/>
          <dgm:chPref val="0"/>
          <dgm:bulletEnabled val="1"/>
        </dgm:presLayoutVars>
      </dgm:prSet>
      <dgm:spPr/>
    </dgm:pt>
    <dgm:pt modelId="{1E0BAB42-22D3-4421-947C-79F82D1164F7}" type="pres">
      <dgm:prSet presAssocID="{C96764C4-CF4C-4172-A83E-5BD32BF93ABC}" presName="desTx" presStyleLbl="revTx" presStyleIdx="1" presStyleCnt="2" custScaleX="104904" custLinFactNeighborX="13221">
        <dgm:presLayoutVars>
          <dgm:bulletEnabled val="1"/>
        </dgm:presLayoutVars>
      </dgm:prSet>
      <dgm:spPr/>
    </dgm:pt>
  </dgm:ptLst>
  <dgm:cxnLst>
    <dgm:cxn modelId="{B6AC9104-3C50-4180-8B8B-A1ECF86E790A}" type="presOf" srcId="{623EE733-665B-4EF2-AEA6-5CE898CE9890}" destId="{124EB68B-9AE3-42AD-9FCB-AE3A2DBD3D8F}" srcOrd="0" destOrd="3" presId="urn:microsoft.com/office/officeart/2005/8/layout/chevron1"/>
    <dgm:cxn modelId="{BE172709-9B0F-4F9D-9E09-C48906A097E5}" srcId="{0A3467C6-3C8C-4F93-840E-C0AF0CD11F01}" destId="{CB08BC5E-85B6-4A55-BEA2-A060E5AAF114}" srcOrd="4" destOrd="0" parTransId="{68A8F8ED-4F7B-48D7-9E4E-25D80F129E77}" sibTransId="{0DB9E443-F038-4727-AD9E-026FCACD980B}"/>
    <dgm:cxn modelId="{764EF60A-D162-412E-AA26-9C56D25C7554}" type="presOf" srcId="{CB08BC5E-85B6-4A55-BEA2-A060E5AAF114}" destId="{124EB68B-9AE3-42AD-9FCB-AE3A2DBD3D8F}" srcOrd="0" destOrd="4" presId="urn:microsoft.com/office/officeart/2005/8/layout/chevron1"/>
    <dgm:cxn modelId="{6BE2B613-7DCE-4FD1-886E-79FE90A19814}" srcId="{C96764C4-CF4C-4172-A83E-5BD32BF93ABC}" destId="{9C7D06B3-57A8-41D3-A9C9-00E6721DDBB8}" srcOrd="3" destOrd="0" parTransId="{6EBA7E9E-2DDC-4C5E-B7A0-216224F07CC3}" sibTransId="{6221E6D5-47AE-472C-9D4C-48DD6D42A9F6}"/>
    <dgm:cxn modelId="{FEAB441E-BB7A-49CA-AE6D-07B9773D3352}" type="presOf" srcId="{2022AA92-44E5-4559-A331-586CFECB3E69}" destId="{124EB68B-9AE3-42AD-9FCB-AE3A2DBD3D8F}" srcOrd="0" destOrd="2" presId="urn:microsoft.com/office/officeart/2005/8/layout/chevron1"/>
    <dgm:cxn modelId="{A3C7ED28-13BA-4E82-9B97-43169630AF50}" srcId="{0A3467C6-3C8C-4F93-840E-C0AF0CD11F01}" destId="{623EE733-665B-4EF2-AEA6-5CE898CE9890}" srcOrd="3" destOrd="0" parTransId="{2A996B6E-C147-4D18-B23C-07B34824C841}" sibTransId="{0DB41D57-65DA-4A2B-B982-471DD25D9094}"/>
    <dgm:cxn modelId="{2C47DB32-AC66-4A04-954A-EBEC18EF48AA}" type="presOf" srcId="{0A3467C6-3C8C-4F93-840E-C0AF0CD11F01}" destId="{9EF96F4D-2EF9-41E9-A9CD-858EC599E12B}" srcOrd="0" destOrd="0" presId="urn:microsoft.com/office/officeart/2005/8/layout/chevron1"/>
    <dgm:cxn modelId="{76E33E37-7507-4976-83FB-00606F74A83E}" type="presOf" srcId="{C96764C4-CF4C-4172-A83E-5BD32BF93ABC}" destId="{B1516C26-1648-4507-8A6F-E9E2710384F9}" srcOrd="0" destOrd="0" presId="urn:microsoft.com/office/officeart/2005/8/layout/chevron1"/>
    <dgm:cxn modelId="{EE81B943-E95D-4BCB-9019-9E829A9010C4}" type="presOf" srcId="{8F49A89C-4CC9-4773-B1B8-5ADC180B7338}" destId="{09E2B7D7-AAEF-4B1E-AE4D-634F5DE9B015}" srcOrd="0" destOrd="0" presId="urn:microsoft.com/office/officeart/2005/8/layout/chevron1"/>
    <dgm:cxn modelId="{5C2B2244-99C4-495A-A21A-48D180BE0293}" srcId="{8F49A89C-4CC9-4773-B1B8-5ADC180B7338}" destId="{C96764C4-CF4C-4172-A83E-5BD32BF93ABC}" srcOrd="1" destOrd="0" parTransId="{65F63D58-9FD1-48D3-81F9-285EA4DEE435}" sibTransId="{CA4A8502-D5CA-471D-B459-A5DC995C0F23}"/>
    <dgm:cxn modelId="{D5C15B51-6B33-422D-92AE-BA6AE3C0E64D}" type="presOf" srcId="{1312F26F-AE93-442E-B9A4-D7CABE456B1C}" destId="{1E0BAB42-22D3-4421-947C-79F82D1164F7}" srcOrd="0" destOrd="2" presId="urn:microsoft.com/office/officeart/2005/8/layout/chevron1"/>
    <dgm:cxn modelId="{4E3CC272-8EA3-4FCE-BE6A-50667FDD239B}" type="presOf" srcId="{BDFCADE0-EFE3-48AA-899E-C3755841E2C4}" destId="{1E0BAB42-22D3-4421-947C-79F82D1164F7}" srcOrd="0" destOrd="4" presId="urn:microsoft.com/office/officeart/2005/8/layout/chevron1"/>
    <dgm:cxn modelId="{8CF13873-EF2E-4269-85E9-5A2D9F0457D7}" srcId="{0A3467C6-3C8C-4F93-840E-C0AF0CD11F01}" destId="{9B126BA4-DA2A-450C-BA8C-ACD2ED0782F1}" srcOrd="0" destOrd="0" parTransId="{EBA9AA21-BC60-4EC9-AD4F-E224BB418A66}" sibTransId="{EB527617-EDE4-4F82-9372-BFE7A96D195E}"/>
    <dgm:cxn modelId="{CC1E737E-2E0B-41E5-996D-126DC45DF91B}" type="presOf" srcId="{9B126BA4-DA2A-450C-BA8C-ACD2ED0782F1}" destId="{124EB68B-9AE3-42AD-9FCB-AE3A2DBD3D8F}" srcOrd="0" destOrd="0" presId="urn:microsoft.com/office/officeart/2005/8/layout/chevron1"/>
    <dgm:cxn modelId="{49A6719E-1673-4965-9F4F-13BCED78FF78}" srcId="{C96764C4-CF4C-4172-A83E-5BD32BF93ABC}" destId="{1312F26F-AE93-442E-B9A4-D7CABE456B1C}" srcOrd="2" destOrd="0" parTransId="{1A3416AB-060D-4F34-9CB1-B934F03D6EDA}" sibTransId="{289D52F9-53A9-4767-8BD1-470208C2080D}"/>
    <dgm:cxn modelId="{469B29A2-CDA0-400A-B68D-9CC67DE2A8B4}" type="presOf" srcId="{9C7D06B3-57A8-41D3-A9C9-00E6721DDBB8}" destId="{1E0BAB42-22D3-4421-947C-79F82D1164F7}" srcOrd="0" destOrd="3" presId="urn:microsoft.com/office/officeart/2005/8/layout/chevron1"/>
    <dgm:cxn modelId="{3BFEF0A2-97AE-4D3F-97D9-F8DEAFC8EEBD}" srcId="{0A3467C6-3C8C-4F93-840E-C0AF0CD11F01}" destId="{2022AA92-44E5-4559-A331-586CFECB3E69}" srcOrd="2" destOrd="0" parTransId="{6B3AEDDC-3236-498B-BA8B-0B28BBD2AEAA}" sibTransId="{1723F4EE-F1D3-465F-AE26-D136ECDA110C}"/>
    <dgm:cxn modelId="{81B64EA6-172A-40DC-A278-AF797B995EDD}" srcId="{C96764C4-CF4C-4172-A83E-5BD32BF93ABC}" destId="{3524B04A-2F33-418A-8DE4-1091BCB01B3C}" srcOrd="1" destOrd="0" parTransId="{278E9175-5A24-47D1-8F27-2AB74A24ABD1}" sibTransId="{CD8A51DC-08B3-42BC-9C7C-5A6D74C2A689}"/>
    <dgm:cxn modelId="{4F5E22AB-BF49-4F0F-AD2F-EF8F84FA4B25}" srcId="{0A3467C6-3C8C-4F93-840E-C0AF0CD11F01}" destId="{8DB16E7A-318D-49A3-89A2-4B4F0E2E5710}" srcOrd="1" destOrd="0" parTransId="{0CFCC590-1835-45EC-84F5-BD7386A1CAC0}" sibTransId="{4A907629-983E-415C-81D8-9E2B7CDCBEEE}"/>
    <dgm:cxn modelId="{38BC61AF-D117-4EAE-8B0B-D5EDBCDE642B}" type="presOf" srcId="{3524B04A-2F33-418A-8DE4-1091BCB01B3C}" destId="{1E0BAB42-22D3-4421-947C-79F82D1164F7}" srcOrd="0" destOrd="1" presId="urn:microsoft.com/office/officeart/2005/8/layout/chevron1"/>
    <dgm:cxn modelId="{BDB74DB3-66B4-442B-90DB-D9872D9C26FB}" srcId="{8F49A89C-4CC9-4773-B1B8-5ADC180B7338}" destId="{0A3467C6-3C8C-4F93-840E-C0AF0CD11F01}" srcOrd="0" destOrd="0" parTransId="{A46D429D-93F4-4D53-B0F0-B493144E72EC}" sibTransId="{2A19AD15-36B6-4876-93C3-B3771EB3240D}"/>
    <dgm:cxn modelId="{0D3B06BE-FCAD-4571-9F96-7793836053E4}" type="presOf" srcId="{8DB16E7A-318D-49A3-89A2-4B4F0E2E5710}" destId="{124EB68B-9AE3-42AD-9FCB-AE3A2DBD3D8F}" srcOrd="0" destOrd="1" presId="urn:microsoft.com/office/officeart/2005/8/layout/chevron1"/>
    <dgm:cxn modelId="{53308CCE-CE0C-47AF-94D2-757CD2B154CD}" srcId="{C96764C4-CF4C-4172-A83E-5BD32BF93ABC}" destId="{BDFCADE0-EFE3-48AA-899E-C3755841E2C4}" srcOrd="4" destOrd="0" parTransId="{E2126407-D153-4479-AF1A-B2A26B0F43B1}" sibTransId="{AF5292B7-0FC3-406E-BF78-F8270B329149}"/>
    <dgm:cxn modelId="{992143DA-D2EA-4AFF-B52E-373B201BA6D2}" type="presOf" srcId="{CD0D1E57-4D50-4259-BEA6-3E7482F236D7}" destId="{1E0BAB42-22D3-4421-947C-79F82D1164F7}" srcOrd="0" destOrd="0" presId="urn:microsoft.com/office/officeart/2005/8/layout/chevron1"/>
    <dgm:cxn modelId="{56DEFAF9-2A8A-4F49-85BD-2F92F606B982}" srcId="{C96764C4-CF4C-4172-A83E-5BD32BF93ABC}" destId="{CD0D1E57-4D50-4259-BEA6-3E7482F236D7}" srcOrd="0" destOrd="0" parTransId="{0DD21553-6CC6-40A3-8FDB-37F2F14B6DCB}" sibTransId="{F4A7482F-B098-4D3D-B933-5995DC31CDB2}"/>
    <dgm:cxn modelId="{529D5058-E7BB-4684-8BA5-96116994EA64}" type="presParOf" srcId="{09E2B7D7-AAEF-4B1E-AE4D-634F5DE9B015}" destId="{28523C65-E2D2-40F5-B5AF-4CB00AD09851}" srcOrd="0" destOrd="0" presId="urn:microsoft.com/office/officeart/2005/8/layout/chevron1"/>
    <dgm:cxn modelId="{CD516BB8-8406-46E9-B0FA-87DF9058D279}" type="presParOf" srcId="{28523C65-E2D2-40F5-B5AF-4CB00AD09851}" destId="{9EF96F4D-2EF9-41E9-A9CD-858EC599E12B}" srcOrd="0" destOrd="0" presId="urn:microsoft.com/office/officeart/2005/8/layout/chevron1"/>
    <dgm:cxn modelId="{A491F03B-D5E4-4BAC-91A1-B07041DBACDB}" type="presParOf" srcId="{28523C65-E2D2-40F5-B5AF-4CB00AD09851}" destId="{124EB68B-9AE3-42AD-9FCB-AE3A2DBD3D8F}" srcOrd="1" destOrd="0" presId="urn:microsoft.com/office/officeart/2005/8/layout/chevron1"/>
    <dgm:cxn modelId="{A5CDCB47-89B9-4AB9-ADD8-C69A12B3F776}" type="presParOf" srcId="{09E2B7D7-AAEF-4B1E-AE4D-634F5DE9B015}" destId="{2CEBF6FC-F511-46B4-84B0-33BB436E44C9}" srcOrd="1" destOrd="0" presId="urn:microsoft.com/office/officeart/2005/8/layout/chevron1"/>
    <dgm:cxn modelId="{1A16DC85-D8DA-402F-902E-04129224EE97}" type="presParOf" srcId="{09E2B7D7-AAEF-4B1E-AE4D-634F5DE9B015}" destId="{E020A5B5-5ED7-41D7-B91A-FFC2A639C9B4}" srcOrd="2" destOrd="0" presId="urn:microsoft.com/office/officeart/2005/8/layout/chevron1"/>
    <dgm:cxn modelId="{B5CE061C-D328-4C16-ACFD-7A85C36749EC}" type="presParOf" srcId="{E020A5B5-5ED7-41D7-B91A-FFC2A639C9B4}" destId="{B1516C26-1648-4507-8A6F-E9E2710384F9}" srcOrd="0" destOrd="0" presId="urn:microsoft.com/office/officeart/2005/8/layout/chevron1"/>
    <dgm:cxn modelId="{7E744AA3-DF35-420D-BB04-A167CC0F8499}" type="presParOf" srcId="{E020A5B5-5ED7-41D7-B91A-FFC2A639C9B4}" destId="{1E0BAB42-22D3-4421-947C-79F82D1164F7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8067822-8933-474C-A9DA-0DCFA6FB50BB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2EDCF062-A813-411E-9A9F-E7E5E4989391}">
      <dgm:prSet phldrT="[Text]"/>
      <dgm:spPr/>
      <dgm:t>
        <a:bodyPr/>
        <a:lstStyle/>
        <a:p>
          <a:r>
            <a:rPr lang="en-US" dirty="0"/>
            <a:t>Project Team</a:t>
          </a:r>
        </a:p>
      </dgm:t>
    </dgm:pt>
    <dgm:pt modelId="{D36B20C7-EF34-4EB4-8CB6-89EEAB8FA65C}" type="parTrans" cxnId="{5258BED3-CE95-44C2-89A4-1FFCB2FE50FD}">
      <dgm:prSet/>
      <dgm:spPr/>
      <dgm:t>
        <a:bodyPr/>
        <a:lstStyle/>
        <a:p>
          <a:endParaRPr lang="en-US"/>
        </a:p>
      </dgm:t>
    </dgm:pt>
    <dgm:pt modelId="{5946781B-3870-49B7-BB93-E2F42E9623CE}" type="sibTrans" cxnId="{5258BED3-CE95-44C2-89A4-1FFCB2FE50FD}">
      <dgm:prSet/>
      <dgm:spPr/>
      <dgm:t>
        <a:bodyPr/>
        <a:lstStyle/>
        <a:p>
          <a:endParaRPr lang="en-US"/>
        </a:p>
      </dgm:t>
    </dgm:pt>
    <dgm:pt modelId="{51FECA74-3E9A-4630-A96B-41894FD5092F}">
      <dgm:prSet phldrT="[Text]"/>
      <dgm:spPr/>
      <dgm:t>
        <a:bodyPr/>
        <a:lstStyle/>
        <a:p>
          <a:r>
            <a:rPr lang="en-US" dirty="0"/>
            <a:t>Stakeholders</a:t>
          </a:r>
        </a:p>
      </dgm:t>
    </dgm:pt>
    <dgm:pt modelId="{59CEE93A-145C-481A-BF1A-024BA4740C49}" type="parTrans" cxnId="{1EF8FDDB-632C-4D16-8E2A-3C57C95B81B4}">
      <dgm:prSet/>
      <dgm:spPr/>
      <dgm:t>
        <a:bodyPr/>
        <a:lstStyle/>
        <a:p>
          <a:endParaRPr lang="en-US"/>
        </a:p>
      </dgm:t>
    </dgm:pt>
    <dgm:pt modelId="{349DA752-359F-40DC-889B-E563B84B93EF}" type="sibTrans" cxnId="{1EF8FDDB-632C-4D16-8E2A-3C57C95B81B4}">
      <dgm:prSet/>
      <dgm:spPr/>
      <dgm:t>
        <a:bodyPr/>
        <a:lstStyle/>
        <a:p>
          <a:endParaRPr lang="en-US"/>
        </a:p>
      </dgm:t>
    </dgm:pt>
    <dgm:pt modelId="{4F86790D-9067-44E8-92E1-75F9B34C4E7A}">
      <dgm:prSet phldrT="[Text]"/>
      <dgm:spPr/>
      <dgm:t>
        <a:bodyPr/>
        <a:lstStyle/>
        <a:p>
          <a:r>
            <a:rPr lang="en-US" dirty="0"/>
            <a:t>Does the work</a:t>
          </a:r>
        </a:p>
      </dgm:t>
    </dgm:pt>
    <dgm:pt modelId="{D12F1262-D4F0-49B5-9891-B652B5EEB03A}" type="parTrans" cxnId="{FCAF402C-494C-4E68-AD9B-945FAE7DEF3C}">
      <dgm:prSet/>
      <dgm:spPr/>
      <dgm:t>
        <a:bodyPr/>
        <a:lstStyle/>
        <a:p>
          <a:endParaRPr lang="en-US"/>
        </a:p>
      </dgm:t>
    </dgm:pt>
    <dgm:pt modelId="{A10D49D3-338F-420C-BB9D-A51B545C7520}" type="sibTrans" cxnId="{FCAF402C-494C-4E68-AD9B-945FAE7DEF3C}">
      <dgm:prSet/>
      <dgm:spPr/>
      <dgm:t>
        <a:bodyPr/>
        <a:lstStyle/>
        <a:p>
          <a:endParaRPr lang="en-US"/>
        </a:p>
      </dgm:t>
    </dgm:pt>
    <dgm:pt modelId="{1E0BBDF3-7B15-4BC3-A076-A90833CD66F7}">
      <dgm:prSet phldrT="[Text]"/>
      <dgm:spPr/>
      <dgm:t>
        <a:bodyPr/>
        <a:lstStyle/>
        <a:p>
          <a:r>
            <a:rPr lang="en-US" dirty="0"/>
            <a:t>Stay informed and engaged</a:t>
          </a:r>
        </a:p>
      </dgm:t>
    </dgm:pt>
    <dgm:pt modelId="{C56E105C-6770-4E66-BDC8-AB0F33EC124F}" type="parTrans" cxnId="{C978E8A7-0BD4-4CA2-BF95-50561193DE33}">
      <dgm:prSet/>
      <dgm:spPr/>
      <dgm:t>
        <a:bodyPr/>
        <a:lstStyle/>
        <a:p>
          <a:endParaRPr lang="en-US"/>
        </a:p>
      </dgm:t>
    </dgm:pt>
    <dgm:pt modelId="{E6F6709F-58A1-4AA8-AFBC-76CEE40FD5F7}" type="sibTrans" cxnId="{C978E8A7-0BD4-4CA2-BF95-50561193DE33}">
      <dgm:prSet/>
      <dgm:spPr/>
      <dgm:t>
        <a:bodyPr/>
        <a:lstStyle/>
        <a:p>
          <a:endParaRPr lang="en-US"/>
        </a:p>
      </dgm:t>
    </dgm:pt>
    <dgm:pt modelId="{C2E00331-04FC-498A-BCEA-90266465CD31}">
      <dgm:prSet phldrT="[Text]"/>
      <dgm:spPr/>
      <dgm:t>
        <a:bodyPr/>
        <a:lstStyle/>
        <a:p>
          <a:r>
            <a:rPr lang="en-US" dirty="0"/>
            <a:t>Sponsor</a:t>
          </a:r>
        </a:p>
      </dgm:t>
    </dgm:pt>
    <dgm:pt modelId="{13638297-4212-4440-AD23-FE9A84C7F1C4}" type="parTrans" cxnId="{2CC6CE4D-FF24-4D99-9959-C95F10C0BEF4}">
      <dgm:prSet/>
      <dgm:spPr/>
      <dgm:t>
        <a:bodyPr/>
        <a:lstStyle/>
        <a:p>
          <a:endParaRPr lang="en-US"/>
        </a:p>
      </dgm:t>
    </dgm:pt>
    <dgm:pt modelId="{832A4474-7810-46CA-B25E-1001BE0D1083}" type="sibTrans" cxnId="{2CC6CE4D-FF24-4D99-9959-C95F10C0BEF4}">
      <dgm:prSet/>
      <dgm:spPr/>
      <dgm:t>
        <a:bodyPr/>
        <a:lstStyle/>
        <a:p>
          <a:endParaRPr lang="en-US"/>
        </a:p>
      </dgm:t>
    </dgm:pt>
    <dgm:pt modelId="{5FDAC8A7-E702-4496-A12F-69A9F2383D2B}">
      <dgm:prSet phldrT="[Text]"/>
      <dgm:spPr/>
      <dgm:t>
        <a:bodyPr/>
        <a:lstStyle/>
        <a:p>
          <a:r>
            <a:rPr lang="en-US" dirty="0"/>
            <a:t>Funds the project</a:t>
          </a:r>
        </a:p>
      </dgm:t>
    </dgm:pt>
    <dgm:pt modelId="{AFF11362-5041-4ED2-AA2F-54C6AE50889D}" type="parTrans" cxnId="{7B188F65-D442-4B26-A4C2-AFB36B6C3C2F}">
      <dgm:prSet/>
      <dgm:spPr/>
      <dgm:t>
        <a:bodyPr/>
        <a:lstStyle/>
        <a:p>
          <a:endParaRPr lang="en-US"/>
        </a:p>
      </dgm:t>
    </dgm:pt>
    <dgm:pt modelId="{B49A128A-DB64-4774-ACA4-2ED641FC50FC}" type="sibTrans" cxnId="{7B188F65-D442-4B26-A4C2-AFB36B6C3C2F}">
      <dgm:prSet/>
      <dgm:spPr/>
      <dgm:t>
        <a:bodyPr/>
        <a:lstStyle/>
        <a:p>
          <a:endParaRPr lang="en-US"/>
        </a:p>
      </dgm:t>
    </dgm:pt>
    <dgm:pt modelId="{990BDA1D-B4F4-4D3A-BB4E-992BA4D742E1}">
      <dgm:prSet phldrT="[Text]"/>
      <dgm:spPr/>
      <dgm:t>
        <a:bodyPr/>
        <a:lstStyle/>
        <a:p>
          <a:r>
            <a:rPr lang="en-US" dirty="0"/>
            <a:t>Promotes the project</a:t>
          </a:r>
        </a:p>
      </dgm:t>
    </dgm:pt>
    <dgm:pt modelId="{C13D7003-C3DB-40C1-AD0E-12815AAF1CC4}" type="parTrans" cxnId="{40DE6ED8-C84E-42BF-884C-3ED8B5A5067E}">
      <dgm:prSet/>
      <dgm:spPr/>
      <dgm:t>
        <a:bodyPr/>
        <a:lstStyle/>
        <a:p>
          <a:endParaRPr lang="en-US"/>
        </a:p>
      </dgm:t>
    </dgm:pt>
    <dgm:pt modelId="{EBEAE3B8-E26A-45DD-8793-EBEAAFAAE0F5}" type="sibTrans" cxnId="{40DE6ED8-C84E-42BF-884C-3ED8B5A5067E}">
      <dgm:prSet/>
      <dgm:spPr/>
      <dgm:t>
        <a:bodyPr/>
        <a:lstStyle/>
        <a:p>
          <a:endParaRPr lang="en-US"/>
        </a:p>
      </dgm:t>
    </dgm:pt>
    <dgm:pt modelId="{A1E6C18F-B923-4A38-9735-7D5A1BC30DD4}" type="pres">
      <dgm:prSet presAssocID="{D8067822-8933-474C-A9DA-0DCFA6FB50BB}" presName="linear" presStyleCnt="0">
        <dgm:presLayoutVars>
          <dgm:dir/>
          <dgm:animLvl val="lvl"/>
          <dgm:resizeHandles val="exact"/>
        </dgm:presLayoutVars>
      </dgm:prSet>
      <dgm:spPr/>
    </dgm:pt>
    <dgm:pt modelId="{45498D3D-23B3-4D97-9186-FF06B80CF824}" type="pres">
      <dgm:prSet presAssocID="{2EDCF062-A813-411E-9A9F-E7E5E4989391}" presName="parentLin" presStyleCnt="0"/>
      <dgm:spPr/>
    </dgm:pt>
    <dgm:pt modelId="{152D25A5-BF4A-4D18-B841-D6C5012915E4}" type="pres">
      <dgm:prSet presAssocID="{2EDCF062-A813-411E-9A9F-E7E5E4989391}" presName="parentLeftMargin" presStyleLbl="node1" presStyleIdx="0" presStyleCnt="3"/>
      <dgm:spPr/>
    </dgm:pt>
    <dgm:pt modelId="{C7331C32-7DE7-436E-A6F6-971ADC05BCB3}" type="pres">
      <dgm:prSet presAssocID="{2EDCF062-A813-411E-9A9F-E7E5E498939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5A584A5-A8E8-4725-BE49-AD925688EFC1}" type="pres">
      <dgm:prSet presAssocID="{2EDCF062-A813-411E-9A9F-E7E5E4989391}" presName="negativeSpace" presStyleCnt="0"/>
      <dgm:spPr/>
    </dgm:pt>
    <dgm:pt modelId="{5735D5A1-1100-45B5-91CC-EF783DB19E9F}" type="pres">
      <dgm:prSet presAssocID="{2EDCF062-A813-411E-9A9F-E7E5E4989391}" presName="childText" presStyleLbl="conFgAcc1" presStyleIdx="0" presStyleCnt="3">
        <dgm:presLayoutVars>
          <dgm:bulletEnabled val="1"/>
        </dgm:presLayoutVars>
      </dgm:prSet>
      <dgm:spPr/>
    </dgm:pt>
    <dgm:pt modelId="{7E50DFD7-679E-4CEE-B4E3-4CCF8637DC35}" type="pres">
      <dgm:prSet presAssocID="{5946781B-3870-49B7-BB93-E2F42E9623CE}" presName="spaceBetweenRectangles" presStyleCnt="0"/>
      <dgm:spPr/>
    </dgm:pt>
    <dgm:pt modelId="{E8300F9A-B961-49C9-9DCB-5FFB885D8C9B}" type="pres">
      <dgm:prSet presAssocID="{C2E00331-04FC-498A-BCEA-90266465CD31}" presName="parentLin" presStyleCnt="0"/>
      <dgm:spPr/>
    </dgm:pt>
    <dgm:pt modelId="{9B2B26AC-6D7D-4D6C-9159-D60DFF771D3C}" type="pres">
      <dgm:prSet presAssocID="{C2E00331-04FC-498A-BCEA-90266465CD31}" presName="parentLeftMargin" presStyleLbl="node1" presStyleIdx="0" presStyleCnt="3"/>
      <dgm:spPr/>
    </dgm:pt>
    <dgm:pt modelId="{EF14914B-38AF-4EAF-B78C-5233813E307B}" type="pres">
      <dgm:prSet presAssocID="{C2E00331-04FC-498A-BCEA-90266465CD3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AECFC91-EFAA-43FF-A7A8-FE8F013740DF}" type="pres">
      <dgm:prSet presAssocID="{C2E00331-04FC-498A-BCEA-90266465CD31}" presName="negativeSpace" presStyleCnt="0"/>
      <dgm:spPr/>
    </dgm:pt>
    <dgm:pt modelId="{081DFE13-D638-4F98-8127-1C9415A2F254}" type="pres">
      <dgm:prSet presAssocID="{C2E00331-04FC-498A-BCEA-90266465CD31}" presName="childText" presStyleLbl="conFgAcc1" presStyleIdx="1" presStyleCnt="3">
        <dgm:presLayoutVars>
          <dgm:bulletEnabled val="1"/>
        </dgm:presLayoutVars>
      </dgm:prSet>
      <dgm:spPr/>
    </dgm:pt>
    <dgm:pt modelId="{CA4BA3DE-7E35-4020-A175-D951D5B78517}" type="pres">
      <dgm:prSet presAssocID="{832A4474-7810-46CA-B25E-1001BE0D1083}" presName="spaceBetweenRectangles" presStyleCnt="0"/>
      <dgm:spPr/>
    </dgm:pt>
    <dgm:pt modelId="{D657E5DC-750F-4643-AB8B-0A77497EA384}" type="pres">
      <dgm:prSet presAssocID="{51FECA74-3E9A-4630-A96B-41894FD5092F}" presName="parentLin" presStyleCnt="0"/>
      <dgm:spPr/>
    </dgm:pt>
    <dgm:pt modelId="{5F89EE10-E1D0-41C1-91E7-3BA483F82471}" type="pres">
      <dgm:prSet presAssocID="{51FECA74-3E9A-4630-A96B-41894FD5092F}" presName="parentLeftMargin" presStyleLbl="node1" presStyleIdx="1" presStyleCnt="3"/>
      <dgm:spPr/>
    </dgm:pt>
    <dgm:pt modelId="{DF0A8964-93D5-4284-ABD7-315035F1117B}" type="pres">
      <dgm:prSet presAssocID="{51FECA74-3E9A-4630-A96B-41894FD5092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6F0E4FB2-1D12-4CB6-9B1E-298713032944}" type="pres">
      <dgm:prSet presAssocID="{51FECA74-3E9A-4630-A96B-41894FD5092F}" presName="negativeSpace" presStyleCnt="0"/>
      <dgm:spPr/>
    </dgm:pt>
    <dgm:pt modelId="{2F61C818-2F32-4984-AE72-93FD2289560C}" type="pres">
      <dgm:prSet presAssocID="{51FECA74-3E9A-4630-A96B-41894FD5092F}" presName="childText" presStyleLbl="conFgAcc1" presStyleIdx="2" presStyleCnt="3" custLinFactY="54527" custLinFactNeighborX="-4487" custLinFactNeighborY="100000">
        <dgm:presLayoutVars>
          <dgm:bulletEnabled val="1"/>
        </dgm:presLayoutVars>
      </dgm:prSet>
      <dgm:spPr/>
    </dgm:pt>
  </dgm:ptLst>
  <dgm:cxnLst>
    <dgm:cxn modelId="{89C4C913-B24A-4381-9272-C6D0033CF3FF}" type="presOf" srcId="{C2E00331-04FC-498A-BCEA-90266465CD31}" destId="{EF14914B-38AF-4EAF-B78C-5233813E307B}" srcOrd="1" destOrd="0" presId="urn:microsoft.com/office/officeart/2005/8/layout/list1"/>
    <dgm:cxn modelId="{D9CBC220-5F1B-43E8-9973-F8B6DD136C81}" type="presOf" srcId="{5FDAC8A7-E702-4496-A12F-69A9F2383D2B}" destId="{081DFE13-D638-4F98-8127-1C9415A2F254}" srcOrd="0" destOrd="0" presId="urn:microsoft.com/office/officeart/2005/8/layout/list1"/>
    <dgm:cxn modelId="{FAEDC322-4D4E-44E2-865D-7219EE050A85}" type="presOf" srcId="{4F86790D-9067-44E8-92E1-75F9B34C4E7A}" destId="{5735D5A1-1100-45B5-91CC-EF783DB19E9F}" srcOrd="0" destOrd="0" presId="urn:microsoft.com/office/officeart/2005/8/layout/list1"/>
    <dgm:cxn modelId="{FCAF402C-494C-4E68-AD9B-945FAE7DEF3C}" srcId="{2EDCF062-A813-411E-9A9F-E7E5E4989391}" destId="{4F86790D-9067-44E8-92E1-75F9B34C4E7A}" srcOrd="0" destOrd="0" parTransId="{D12F1262-D4F0-49B5-9891-B652B5EEB03A}" sibTransId="{A10D49D3-338F-420C-BB9D-A51B545C7520}"/>
    <dgm:cxn modelId="{E8475A31-7959-4801-B6C9-7187B093C3B0}" type="presOf" srcId="{1E0BBDF3-7B15-4BC3-A076-A90833CD66F7}" destId="{2F61C818-2F32-4984-AE72-93FD2289560C}" srcOrd="0" destOrd="0" presId="urn:microsoft.com/office/officeart/2005/8/layout/list1"/>
    <dgm:cxn modelId="{1591A732-FD4D-4536-9A32-052E9556A3F2}" type="presOf" srcId="{2EDCF062-A813-411E-9A9F-E7E5E4989391}" destId="{C7331C32-7DE7-436E-A6F6-971ADC05BCB3}" srcOrd="1" destOrd="0" presId="urn:microsoft.com/office/officeart/2005/8/layout/list1"/>
    <dgm:cxn modelId="{4D3EF260-2C57-47B6-ACE7-6492E558821D}" type="presOf" srcId="{C2E00331-04FC-498A-BCEA-90266465CD31}" destId="{9B2B26AC-6D7D-4D6C-9159-D60DFF771D3C}" srcOrd="0" destOrd="0" presId="urn:microsoft.com/office/officeart/2005/8/layout/list1"/>
    <dgm:cxn modelId="{7B188F65-D442-4B26-A4C2-AFB36B6C3C2F}" srcId="{C2E00331-04FC-498A-BCEA-90266465CD31}" destId="{5FDAC8A7-E702-4496-A12F-69A9F2383D2B}" srcOrd="0" destOrd="0" parTransId="{AFF11362-5041-4ED2-AA2F-54C6AE50889D}" sibTransId="{B49A128A-DB64-4774-ACA4-2ED641FC50FC}"/>
    <dgm:cxn modelId="{18B78F67-8D9A-4F30-AF2B-09ADB41173D9}" type="presOf" srcId="{51FECA74-3E9A-4630-A96B-41894FD5092F}" destId="{DF0A8964-93D5-4284-ABD7-315035F1117B}" srcOrd="1" destOrd="0" presId="urn:microsoft.com/office/officeart/2005/8/layout/list1"/>
    <dgm:cxn modelId="{2CC6CE4D-FF24-4D99-9959-C95F10C0BEF4}" srcId="{D8067822-8933-474C-A9DA-0DCFA6FB50BB}" destId="{C2E00331-04FC-498A-BCEA-90266465CD31}" srcOrd="1" destOrd="0" parTransId="{13638297-4212-4440-AD23-FE9A84C7F1C4}" sibTransId="{832A4474-7810-46CA-B25E-1001BE0D1083}"/>
    <dgm:cxn modelId="{A178D780-9BB1-4CD5-A38F-C6E097D5CCC6}" type="presOf" srcId="{51FECA74-3E9A-4630-A96B-41894FD5092F}" destId="{5F89EE10-E1D0-41C1-91E7-3BA483F82471}" srcOrd="0" destOrd="0" presId="urn:microsoft.com/office/officeart/2005/8/layout/list1"/>
    <dgm:cxn modelId="{C978E8A7-0BD4-4CA2-BF95-50561193DE33}" srcId="{51FECA74-3E9A-4630-A96B-41894FD5092F}" destId="{1E0BBDF3-7B15-4BC3-A076-A90833CD66F7}" srcOrd="0" destOrd="0" parTransId="{C56E105C-6770-4E66-BDC8-AB0F33EC124F}" sibTransId="{E6F6709F-58A1-4AA8-AFBC-76CEE40FD5F7}"/>
    <dgm:cxn modelId="{27B74FAC-C6EE-45CF-A56B-89805D4D794F}" type="presOf" srcId="{990BDA1D-B4F4-4D3A-BB4E-992BA4D742E1}" destId="{081DFE13-D638-4F98-8127-1C9415A2F254}" srcOrd="0" destOrd="1" presId="urn:microsoft.com/office/officeart/2005/8/layout/list1"/>
    <dgm:cxn modelId="{5258BED3-CE95-44C2-89A4-1FFCB2FE50FD}" srcId="{D8067822-8933-474C-A9DA-0DCFA6FB50BB}" destId="{2EDCF062-A813-411E-9A9F-E7E5E4989391}" srcOrd="0" destOrd="0" parTransId="{D36B20C7-EF34-4EB4-8CB6-89EEAB8FA65C}" sibTransId="{5946781B-3870-49B7-BB93-E2F42E9623CE}"/>
    <dgm:cxn modelId="{40DE6ED8-C84E-42BF-884C-3ED8B5A5067E}" srcId="{C2E00331-04FC-498A-BCEA-90266465CD31}" destId="{990BDA1D-B4F4-4D3A-BB4E-992BA4D742E1}" srcOrd="1" destOrd="0" parTransId="{C13D7003-C3DB-40C1-AD0E-12815AAF1CC4}" sibTransId="{EBEAE3B8-E26A-45DD-8793-EBEAAFAAE0F5}"/>
    <dgm:cxn modelId="{1EF8FDDB-632C-4D16-8E2A-3C57C95B81B4}" srcId="{D8067822-8933-474C-A9DA-0DCFA6FB50BB}" destId="{51FECA74-3E9A-4630-A96B-41894FD5092F}" srcOrd="2" destOrd="0" parTransId="{59CEE93A-145C-481A-BF1A-024BA4740C49}" sibTransId="{349DA752-359F-40DC-889B-E563B84B93EF}"/>
    <dgm:cxn modelId="{091F8AE6-0C58-4EF2-9F3E-F75672709B7C}" type="presOf" srcId="{2EDCF062-A813-411E-9A9F-E7E5E4989391}" destId="{152D25A5-BF4A-4D18-B841-D6C5012915E4}" srcOrd="0" destOrd="0" presId="urn:microsoft.com/office/officeart/2005/8/layout/list1"/>
    <dgm:cxn modelId="{072047F4-12F5-4125-A0ED-3FF4A4AF4C00}" type="presOf" srcId="{D8067822-8933-474C-A9DA-0DCFA6FB50BB}" destId="{A1E6C18F-B923-4A38-9735-7D5A1BC30DD4}" srcOrd="0" destOrd="0" presId="urn:microsoft.com/office/officeart/2005/8/layout/list1"/>
    <dgm:cxn modelId="{5EC355F2-54ED-4AF9-BB7E-954B0F1F7E24}" type="presParOf" srcId="{A1E6C18F-B923-4A38-9735-7D5A1BC30DD4}" destId="{45498D3D-23B3-4D97-9186-FF06B80CF824}" srcOrd="0" destOrd="0" presId="urn:microsoft.com/office/officeart/2005/8/layout/list1"/>
    <dgm:cxn modelId="{44E2CB44-7605-4117-B469-655A71D5D665}" type="presParOf" srcId="{45498D3D-23B3-4D97-9186-FF06B80CF824}" destId="{152D25A5-BF4A-4D18-B841-D6C5012915E4}" srcOrd="0" destOrd="0" presId="urn:microsoft.com/office/officeart/2005/8/layout/list1"/>
    <dgm:cxn modelId="{71CBF01A-F4D2-4F75-95BD-B1126948CC8B}" type="presParOf" srcId="{45498D3D-23B3-4D97-9186-FF06B80CF824}" destId="{C7331C32-7DE7-436E-A6F6-971ADC05BCB3}" srcOrd="1" destOrd="0" presId="urn:microsoft.com/office/officeart/2005/8/layout/list1"/>
    <dgm:cxn modelId="{E1ADD151-83BF-4689-8289-1D2547DDE318}" type="presParOf" srcId="{A1E6C18F-B923-4A38-9735-7D5A1BC30DD4}" destId="{75A584A5-A8E8-4725-BE49-AD925688EFC1}" srcOrd="1" destOrd="0" presId="urn:microsoft.com/office/officeart/2005/8/layout/list1"/>
    <dgm:cxn modelId="{66256175-B53D-47FD-BB18-A3A6366EE113}" type="presParOf" srcId="{A1E6C18F-B923-4A38-9735-7D5A1BC30DD4}" destId="{5735D5A1-1100-45B5-91CC-EF783DB19E9F}" srcOrd="2" destOrd="0" presId="urn:microsoft.com/office/officeart/2005/8/layout/list1"/>
    <dgm:cxn modelId="{D1F07163-BEB4-4DA4-A873-8E87787859E9}" type="presParOf" srcId="{A1E6C18F-B923-4A38-9735-7D5A1BC30DD4}" destId="{7E50DFD7-679E-4CEE-B4E3-4CCF8637DC35}" srcOrd="3" destOrd="0" presId="urn:microsoft.com/office/officeart/2005/8/layout/list1"/>
    <dgm:cxn modelId="{8886A8BC-D591-4293-8D86-D4F9E16E4013}" type="presParOf" srcId="{A1E6C18F-B923-4A38-9735-7D5A1BC30DD4}" destId="{E8300F9A-B961-49C9-9DCB-5FFB885D8C9B}" srcOrd="4" destOrd="0" presId="urn:microsoft.com/office/officeart/2005/8/layout/list1"/>
    <dgm:cxn modelId="{649436AA-58BD-4922-82EE-2B16D306A993}" type="presParOf" srcId="{E8300F9A-B961-49C9-9DCB-5FFB885D8C9B}" destId="{9B2B26AC-6D7D-4D6C-9159-D60DFF771D3C}" srcOrd="0" destOrd="0" presId="urn:microsoft.com/office/officeart/2005/8/layout/list1"/>
    <dgm:cxn modelId="{2AED9145-65C7-4A0A-B59D-B8005346A6A3}" type="presParOf" srcId="{E8300F9A-B961-49C9-9DCB-5FFB885D8C9B}" destId="{EF14914B-38AF-4EAF-B78C-5233813E307B}" srcOrd="1" destOrd="0" presId="urn:microsoft.com/office/officeart/2005/8/layout/list1"/>
    <dgm:cxn modelId="{00BE121A-073B-46D4-A223-429936BC89EC}" type="presParOf" srcId="{A1E6C18F-B923-4A38-9735-7D5A1BC30DD4}" destId="{9AECFC91-EFAA-43FF-A7A8-FE8F013740DF}" srcOrd="5" destOrd="0" presId="urn:microsoft.com/office/officeart/2005/8/layout/list1"/>
    <dgm:cxn modelId="{919EB383-0500-4FF6-876D-E607ED076055}" type="presParOf" srcId="{A1E6C18F-B923-4A38-9735-7D5A1BC30DD4}" destId="{081DFE13-D638-4F98-8127-1C9415A2F254}" srcOrd="6" destOrd="0" presId="urn:microsoft.com/office/officeart/2005/8/layout/list1"/>
    <dgm:cxn modelId="{15AC1789-09C6-453C-9C55-91D8B2F4E472}" type="presParOf" srcId="{A1E6C18F-B923-4A38-9735-7D5A1BC30DD4}" destId="{CA4BA3DE-7E35-4020-A175-D951D5B78517}" srcOrd="7" destOrd="0" presId="urn:microsoft.com/office/officeart/2005/8/layout/list1"/>
    <dgm:cxn modelId="{8F35C969-0B95-4EC2-8686-7C880C944BEE}" type="presParOf" srcId="{A1E6C18F-B923-4A38-9735-7D5A1BC30DD4}" destId="{D657E5DC-750F-4643-AB8B-0A77497EA384}" srcOrd="8" destOrd="0" presId="urn:microsoft.com/office/officeart/2005/8/layout/list1"/>
    <dgm:cxn modelId="{3DAD52A9-1049-4622-BDF0-9A32F888E90F}" type="presParOf" srcId="{D657E5DC-750F-4643-AB8B-0A77497EA384}" destId="{5F89EE10-E1D0-41C1-91E7-3BA483F82471}" srcOrd="0" destOrd="0" presId="urn:microsoft.com/office/officeart/2005/8/layout/list1"/>
    <dgm:cxn modelId="{C683033A-BA66-4EA7-8748-9EA3E65963D3}" type="presParOf" srcId="{D657E5DC-750F-4643-AB8B-0A77497EA384}" destId="{DF0A8964-93D5-4284-ABD7-315035F1117B}" srcOrd="1" destOrd="0" presId="urn:microsoft.com/office/officeart/2005/8/layout/list1"/>
    <dgm:cxn modelId="{C12BBF67-719C-4AA4-9A71-7DA85AAABBD4}" type="presParOf" srcId="{A1E6C18F-B923-4A38-9735-7D5A1BC30DD4}" destId="{6F0E4FB2-1D12-4CB6-9B1E-298713032944}" srcOrd="9" destOrd="0" presId="urn:microsoft.com/office/officeart/2005/8/layout/list1"/>
    <dgm:cxn modelId="{4F808802-78D6-4076-96DE-372F384454A5}" type="presParOf" srcId="{A1E6C18F-B923-4A38-9735-7D5A1BC30DD4}" destId="{2F61C818-2F32-4984-AE72-93FD2289560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FA6898D-3A3C-4682-8F97-A2FF413F2B38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5413592-DE23-48FC-BD2A-7E9D5CE3BD91}">
      <dgm:prSet phldrT="[Text]" custT="1"/>
      <dgm:spPr/>
      <dgm:t>
        <a:bodyPr/>
        <a:lstStyle/>
        <a:p>
          <a:r>
            <a:rPr lang="en-US" sz="1400" b="1" dirty="0"/>
            <a:t>Recognize that change is happening</a:t>
          </a:r>
        </a:p>
      </dgm:t>
    </dgm:pt>
    <dgm:pt modelId="{3388BBDC-483A-49E0-8FD8-CE41B0849E5F}" type="parTrans" cxnId="{9AD03782-A7DB-4912-B54A-F9EAADA21975}">
      <dgm:prSet/>
      <dgm:spPr/>
      <dgm:t>
        <a:bodyPr/>
        <a:lstStyle/>
        <a:p>
          <a:endParaRPr lang="en-US"/>
        </a:p>
      </dgm:t>
    </dgm:pt>
    <dgm:pt modelId="{23AC4F9B-333E-4EE9-A3C3-4F94CAE1D327}" type="sibTrans" cxnId="{9AD03782-A7DB-4912-B54A-F9EAADA21975}">
      <dgm:prSet/>
      <dgm:spPr/>
      <dgm:t>
        <a:bodyPr/>
        <a:lstStyle/>
        <a:p>
          <a:endParaRPr lang="en-US"/>
        </a:p>
      </dgm:t>
    </dgm:pt>
    <dgm:pt modelId="{4CCA8B43-1F7A-442E-9B2F-513A3BDFAB3A}">
      <dgm:prSet phldrT="[Text]" custT="1"/>
      <dgm:spPr/>
      <dgm:t>
        <a:bodyPr/>
        <a:lstStyle/>
        <a:p>
          <a:r>
            <a:rPr lang="en-US" sz="1400" b="1" dirty="0"/>
            <a:t>Uncover</a:t>
          </a:r>
          <a:br>
            <a:rPr lang="en-US" sz="1400" b="1" dirty="0"/>
          </a:br>
          <a:r>
            <a:rPr lang="en-US" sz="1400" b="1" dirty="0"/>
            <a:t>the cause of the change</a:t>
          </a:r>
        </a:p>
      </dgm:t>
    </dgm:pt>
    <dgm:pt modelId="{5AACE559-3948-4110-A055-FB673F81C867}" type="parTrans" cxnId="{C8EF695B-52C7-4735-93E0-0FB08F1BE4DE}">
      <dgm:prSet/>
      <dgm:spPr/>
      <dgm:t>
        <a:bodyPr/>
        <a:lstStyle/>
        <a:p>
          <a:endParaRPr lang="en-US"/>
        </a:p>
      </dgm:t>
    </dgm:pt>
    <dgm:pt modelId="{C2D706C6-A7D5-4319-81E8-C6FAFA5C48C5}" type="sibTrans" cxnId="{C8EF695B-52C7-4735-93E0-0FB08F1BE4DE}">
      <dgm:prSet/>
      <dgm:spPr/>
      <dgm:t>
        <a:bodyPr/>
        <a:lstStyle/>
        <a:p>
          <a:endParaRPr lang="en-US"/>
        </a:p>
      </dgm:t>
    </dgm:pt>
    <dgm:pt modelId="{AC608DB3-AD0D-4092-B6C0-535228EBEE96}">
      <dgm:prSet phldrT="[Text]" custT="1"/>
      <dgm:spPr/>
      <dgm:t>
        <a:bodyPr/>
        <a:lstStyle/>
        <a:p>
          <a:r>
            <a:rPr lang="en-US" sz="1400" b="1" dirty="0"/>
            <a:t>Decide</a:t>
          </a:r>
          <a:br>
            <a:rPr lang="en-US" sz="1400" b="1" dirty="0"/>
          </a:br>
          <a:r>
            <a:rPr lang="en-US" sz="1400" b="1" dirty="0"/>
            <a:t>what to do</a:t>
          </a:r>
        </a:p>
      </dgm:t>
    </dgm:pt>
    <dgm:pt modelId="{2CBDAF8F-76BE-4ED6-A200-03870754DA01}" type="parTrans" cxnId="{46D9CA3A-3B73-4D73-B2A3-7D307E276E72}">
      <dgm:prSet/>
      <dgm:spPr/>
      <dgm:t>
        <a:bodyPr/>
        <a:lstStyle/>
        <a:p>
          <a:endParaRPr lang="en-US"/>
        </a:p>
      </dgm:t>
    </dgm:pt>
    <dgm:pt modelId="{E5EC9F37-8906-438F-9EE9-11F233791F80}" type="sibTrans" cxnId="{46D9CA3A-3B73-4D73-B2A3-7D307E276E72}">
      <dgm:prSet/>
      <dgm:spPr/>
      <dgm:t>
        <a:bodyPr/>
        <a:lstStyle/>
        <a:p>
          <a:endParaRPr lang="en-US"/>
        </a:p>
      </dgm:t>
    </dgm:pt>
    <dgm:pt modelId="{3BE0100B-B2CD-4E47-A43B-AEEB8D438D61}">
      <dgm:prSet phldrT="[Text]" custT="1"/>
      <dgm:spPr/>
      <dgm:t>
        <a:bodyPr/>
        <a:lstStyle/>
        <a:p>
          <a:r>
            <a:rPr lang="en-US" sz="1400" b="1" dirty="0"/>
            <a:t>Adjust</a:t>
          </a:r>
          <a:br>
            <a:rPr lang="en-US" sz="1400" b="1" dirty="0"/>
          </a:br>
          <a:r>
            <a:rPr lang="en-US" sz="1400" b="1" dirty="0"/>
            <a:t>your plan</a:t>
          </a:r>
        </a:p>
      </dgm:t>
    </dgm:pt>
    <dgm:pt modelId="{9B68FE71-C23B-4166-9E6F-DF2DA2FE8196}" type="parTrans" cxnId="{F372C9DC-A3A7-4EB4-AD51-375C03F3EC51}">
      <dgm:prSet/>
      <dgm:spPr/>
      <dgm:t>
        <a:bodyPr/>
        <a:lstStyle/>
        <a:p>
          <a:endParaRPr lang="en-US"/>
        </a:p>
      </dgm:t>
    </dgm:pt>
    <dgm:pt modelId="{270E3AF4-2F01-4DE3-BFCA-4173D1996052}" type="sibTrans" cxnId="{F372C9DC-A3A7-4EB4-AD51-375C03F3EC51}">
      <dgm:prSet/>
      <dgm:spPr/>
      <dgm:t>
        <a:bodyPr/>
        <a:lstStyle/>
        <a:p>
          <a:endParaRPr lang="en-US"/>
        </a:p>
      </dgm:t>
    </dgm:pt>
    <dgm:pt modelId="{55CB7773-48AA-48A7-A59E-7C00A01F3FA2}">
      <dgm:prSet phldrT="[Text]" custT="1"/>
      <dgm:spPr/>
      <dgm:t>
        <a:bodyPr/>
        <a:lstStyle/>
        <a:p>
          <a:r>
            <a:rPr lang="en-US" sz="1400" b="1" dirty="0"/>
            <a:t>Execute</a:t>
          </a:r>
          <a:br>
            <a:rPr lang="en-US" sz="1400" b="1" dirty="0"/>
          </a:br>
          <a:r>
            <a:rPr lang="en-US" sz="1400" b="1" dirty="0"/>
            <a:t>your adjusted plan</a:t>
          </a:r>
        </a:p>
      </dgm:t>
    </dgm:pt>
    <dgm:pt modelId="{61106986-7980-46A1-84A6-8B6AD621C6A6}" type="parTrans" cxnId="{2F2F29B7-8A8E-4300-8B0F-A29063F253E0}">
      <dgm:prSet/>
      <dgm:spPr/>
      <dgm:t>
        <a:bodyPr/>
        <a:lstStyle/>
        <a:p>
          <a:endParaRPr lang="en-US"/>
        </a:p>
      </dgm:t>
    </dgm:pt>
    <dgm:pt modelId="{1376F000-5627-4EF9-9F87-F72233C5A866}" type="sibTrans" cxnId="{2F2F29B7-8A8E-4300-8B0F-A29063F253E0}">
      <dgm:prSet/>
      <dgm:spPr/>
      <dgm:t>
        <a:bodyPr/>
        <a:lstStyle/>
        <a:p>
          <a:endParaRPr lang="en-US"/>
        </a:p>
      </dgm:t>
    </dgm:pt>
    <dgm:pt modelId="{79735526-D906-4463-A051-48DB3D6EBC72}" type="pres">
      <dgm:prSet presAssocID="{0FA6898D-3A3C-4682-8F97-A2FF413F2B38}" presName="cycle" presStyleCnt="0">
        <dgm:presLayoutVars>
          <dgm:dir/>
          <dgm:resizeHandles val="exact"/>
        </dgm:presLayoutVars>
      </dgm:prSet>
      <dgm:spPr/>
    </dgm:pt>
    <dgm:pt modelId="{843AF5F3-D577-46E7-A5B0-3DF734779DA3}" type="pres">
      <dgm:prSet presAssocID="{15413592-DE23-48FC-BD2A-7E9D5CE3BD91}" presName="node" presStyleLbl="node1" presStyleIdx="0" presStyleCnt="5">
        <dgm:presLayoutVars>
          <dgm:bulletEnabled val="1"/>
        </dgm:presLayoutVars>
      </dgm:prSet>
      <dgm:spPr/>
    </dgm:pt>
    <dgm:pt modelId="{35707F15-B7C5-4D2C-8301-60E3802D0404}" type="pres">
      <dgm:prSet presAssocID="{23AC4F9B-333E-4EE9-A3C3-4F94CAE1D327}" presName="sibTrans" presStyleLbl="sibTrans2D1" presStyleIdx="0" presStyleCnt="5"/>
      <dgm:spPr/>
    </dgm:pt>
    <dgm:pt modelId="{89348FE2-6C7D-48EC-91BE-25CA5B0CC240}" type="pres">
      <dgm:prSet presAssocID="{23AC4F9B-333E-4EE9-A3C3-4F94CAE1D327}" presName="connectorText" presStyleLbl="sibTrans2D1" presStyleIdx="0" presStyleCnt="5"/>
      <dgm:spPr/>
    </dgm:pt>
    <dgm:pt modelId="{00645871-69A0-4DAA-B188-C73E86EEC98E}" type="pres">
      <dgm:prSet presAssocID="{4CCA8B43-1F7A-442E-9B2F-513A3BDFAB3A}" presName="node" presStyleLbl="node1" presStyleIdx="1" presStyleCnt="5">
        <dgm:presLayoutVars>
          <dgm:bulletEnabled val="1"/>
        </dgm:presLayoutVars>
      </dgm:prSet>
      <dgm:spPr/>
    </dgm:pt>
    <dgm:pt modelId="{44916B24-1B54-478F-8A0B-4DF74B9F509C}" type="pres">
      <dgm:prSet presAssocID="{C2D706C6-A7D5-4319-81E8-C6FAFA5C48C5}" presName="sibTrans" presStyleLbl="sibTrans2D1" presStyleIdx="1" presStyleCnt="5"/>
      <dgm:spPr/>
    </dgm:pt>
    <dgm:pt modelId="{3C759486-EF4B-4117-B1D2-4E14315FE071}" type="pres">
      <dgm:prSet presAssocID="{C2D706C6-A7D5-4319-81E8-C6FAFA5C48C5}" presName="connectorText" presStyleLbl="sibTrans2D1" presStyleIdx="1" presStyleCnt="5"/>
      <dgm:spPr/>
    </dgm:pt>
    <dgm:pt modelId="{3F638756-C7BC-48F2-B321-703DD8F78C3C}" type="pres">
      <dgm:prSet presAssocID="{AC608DB3-AD0D-4092-B6C0-535228EBEE96}" presName="node" presStyleLbl="node1" presStyleIdx="2" presStyleCnt="5">
        <dgm:presLayoutVars>
          <dgm:bulletEnabled val="1"/>
        </dgm:presLayoutVars>
      </dgm:prSet>
      <dgm:spPr/>
    </dgm:pt>
    <dgm:pt modelId="{8C8ED5FD-3F0A-4C81-AF90-F84FFC057A77}" type="pres">
      <dgm:prSet presAssocID="{E5EC9F37-8906-438F-9EE9-11F233791F80}" presName="sibTrans" presStyleLbl="sibTrans2D1" presStyleIdx="2" presStyleCnt="5"/>
      <dgm:spPr/>
    </dgm:pt>
    <dgm:pt modelId="{92916B99-7E26-4AF4-AB15-23A953EAE804}" type="pres">
      <dgm:prSet presAssocID="{E5EC9F37-8906-438F-9EE9-11F233791F80}" presName="connectorText" presStyleLbl="sibTrans2D1" presStyleIdx="2" presStyleCnt="5"/>
      <dgm:spPr/>
    </dgm:pt>
    <dgm:pt modelId="{A1C4BC4C-BC9E-4283-8569-51847B739B87}" type="pres">
      <dgm:prSet presAssocID="{3BE0100B-B2CD-4E47-A43B-AEEB8D438D61}" presName="node" presStyleLbl="node1" presStyleIdx="3" presStyleCnt="5">
        <dgm:presLayoutVars>
          <dgm:bulletEnabled val="1"/>
        </dgm:presLayoutVars>
      </dgm:prSet>
      <dgm:spPr/>
    </dgm:pt>
    <dgm:pt modelId="{85BE94F2-42FE-4EAD-85B1-24E06AADB42E}" type="pres">
      <dgm:prSet presAssocID="{270E3AF4-2F01-4DE3-BFCA-4173D1996052}" presName="sibTrans" presStyleLbl="sibTrans2D1" presStyleIdx="3" presStyleCnt="5"/>
      <dgm:spPr/>
    </dgm:pt>
    <dgm:pt modelId="{E18BE2D5-D984-4406-8AFC-58519F8EE3A2}" type="pres">
      <dgm:prSet presAssocID="{270E3AF4-2F01-4DE3-BFCA-4173D1996052}" presName="connectorText" presStyleLbl="sibTrans2D1" presStyleIdx="3" presStyleCnt="5"/>
      <dgm:spPr/>
    </dgm:pt>
    <dgm:pt modelId="{BDE62A0A-652B-4528-9CFE-BDDC9BD3E2ED}" type="pres">
      <dgm:prSet presAssocID="{55CB7773-48AA-48A7-A59E-7C00A01F3FA2}" presName="node" presStyleLbl="node1" presStyleIdx="4" presStyleCnt="5">
        <dgm:presLayoutVars>
          <dgm:bulletEnabled val="1"/>
        </dgm:presLayoutVars>
      </dgm:prSet>
      <dgm:spPr/>
    </dgm:pt>
    <dgm:pt modelId="{7FE4A308-4AC0-4CF0-BFF8-49E90D0205F4}" type="pres">
      <dgm:prSet presAssocID="{1376F000-5627-4EF9-9F87-F72233C5A866}" presName="sibTrans" presStyleLbl="sibTrans2D1" presStyleIdx="4" presStyleCnt="5"/>
      <dgm:spPr/>
    </dgm:pt>
    <dgm:pt modelId="{85887505-BC5D-490D-A5E8-1CD280E7D8B2}" type="pres">
      <dgm:prSet presAssocID="{1376F000-5627-4EF9-9F87-F72233C5A866}" presName="connectorText" presStyleLbl="sibTrans2D1" presStyleIdx="4" presStyleCnt="5"/>
      <dgm:spPr/>
    </dgm:pt>
  </dgm:ptLst>
  <dgm:cxnLst>
    <dgm:cxn modelId="{0ABC630C-8302-4E05-8EB1-4B302CDC354F}" type="presOf" srcId="{3BE0100B-B2CD-4E47-A43B-AEEB8D438D61}" destId="{A1C4BC4C-BC9E-4283-8569-51847B739B87}" srcOrd="0" destOrd="0" presId="urn:microsoft.com/office/officeart/2005/8/layout/cycle2"/>
    <dgm:cxn modelId="{E4BA3E0D-2DCD-4356-8838-1A68A9A41929}" type="presOf" srcId="{23AC4F9B-333E-4EE9-A3C3-4F94CAE1D327}" destId="{35707F15-B7C5-4D2C-8301-60E3802D0404}" srcOrd="0" destOrd="0" presId="urn:microsoft.com/office/officeart/2005/8/layout/cycle2"/>
    <dgm:cxn modelId="{870A5413-57D6-4E22-805C-B92D1E2ABC1B}" type="presOf" srcId="{270E3AF4-2F01-4DE3-BFCA-4173D1996052}" destId="{85BE94F2-42FE-4EAD-85B1-24E06AADB42E}" srcOrd="0" destOrd="0" presId="urn:microsoft.com/office/officeart/2005/8/layout/cycle2"/>
    <dgm:cxn modelId="{C3EFB614-C61D-426C-9E8E-1194C0919ECF}" type="presOf" srcId="{0FA6898D-3A3C-4682-8F97-A2FF413F2B38}" destId="{79735526-D906-4463-A051-48DB3D6EBC72}" srcOrd="0" destOrd="0" presId="urn:microsoft.com/office/officeart/2005/8/layout/cycle2"/>
    <dgm:cxn modelId="{3E96782D-ABBB-4DD6-B804-D5F98152F426}" type="presOf" srcId="{4CCA8B43-1F7A-442E-9B2F-513A3BDFAB3A}" destId="{00645871-69A0-4DAA-B188-C73E86EEC98E}" srcOrd="0" destOrd="0" presId="urn:microsoft.com/office/officeart/2005/8/layout/cycle2"/>
    <dgm:cxn modelId="{E3513D32-7168-4FAF-99C9-FB6156DDA820}" type="presOf" srcId="{15413592-DE23-48FC-BD2A-7E9D5CE3BD91}" destId="{843AF5F3-D577-46E7-A5B0-3DF734779DA3}" srcOrd="0" destOrd="0" presId="urn:microsoft.com/office/officeart/2005/8/layout/cycle2"/>
    <dgm:cxn modelId="{46D9CA3A-3B73-4D73-B2A3-7D307E276E72}" srcId="{0FA6898D-3A3C-4682-8F97-A2FF413F2B38}" destId="{AC608DB3-AD0D-4092-B6C0-535228EBEE96}" srcOrd="2" destOrd="0" parTransId="{2CBDAF8F-76BE-4ED6-A200-03870754DA01}" sibTransId="{E5EC9F37-8906-438F-9EE9-11F233791F80}"/>
    <dgm:cxn modelId="{CBBE275B-FD5E-4F33-A2CF-2FE026B73E6F}" type="presOf" srcId="{55CB7773-48AA-48A7-A59E-7C00A01F3FA2}" destId="{BDE62A0A-652B-4528-9CFE-BDDC9BD3E2ED}" srcOrd="0" destOrd="0" presId="urn:microsoft.com/office/officeart/2005/8/layout/cycle2"/>
    <dgm:cxn modelId="{C8EF695B-52C7-4735-93E0-0FB08F1BE4DE}" srcId="{0FA6898D-3A3C-4682-8F97-A2FF413F2B38}" destId="{4CCA8B43-1F7A-442E-9B2F-513A3BDFAB3A}" srcOrd="1" destOrd="0" parTransId="{5AACE559-3948-4110-A055-FB673F81C867}" sibTransId="{C2D706C6-A7D5-4319-81E8-C6FAFA5C48C5}"/>
    <dgm:cxn modelId="{AA143466-037F-4B38-B8F6-8FE4A2BB747C}" type="presOf" srcId="{E5EC9F37-8906-438F-9EE9-11F233791F80}" destId="{8C8ED5FD-3F0A-4C81-AF90-F84FFC057A77}" srcOrd="0" destOrd="0" presId="urn:microsoft.com/office/officeart/2005/8/layout/cycle2"/>
    <dgm:cxn modelId="{59593167-7D61-4BFF-A854-84AC0F48F31A}" type="presOf" srcId="{C2D706C6-A7D5-4319-81E8-C6FAFA5C48C5}" destId="{44916B24-1B54-478F-8A0B-4DF74B9F509C}" srcOrd="0" destOrd="0" presId="urn:microsoft.com/office/officeart/2005/8/layout/cycle2"/>
    <dgm:cxn modelId="{468A0A53-E149-42C3-93A0-69A026478352}" type="presOf" srcId="{1376F000-5627-4EF9-9F87-F72233C5A866}" destId="{85887505-BC5D-490D-A5E8-1CD280E7D8B2}" srcOrd="1" destOrd="0" presId="urn:microsoft.com/office/officeart/2005/8/layout/cycle2"/>
    <dgm:cxn modelId="{9AD03782-A7DB-4912-B54A-F9EAADA21975}" srcId="{0FA6898D-3A3C-4682-8F97-A2FF413F2B38}" destId="{15413592-DE23-48FC-BD2A-7E9D5CE3BD91}" srcOrd="0" destOrd="0" parTransId="{3388BBDC-483A-49E0-8FD8-CE41B0849E5F}" sibTransId="{23AC4F9B-333E-4EE9-A3C3-4F94CAE1D327}"/>
    <dgm:cxn modelId="{46EB3792-03E1-4034-B1D7-4E4D2E383AB8}" type="presOf" srcId="{270E3AF4-2F01-4DE3-BFCA-4173D1996052}" destId="{E18BE2D5-D984-4406-8AFC-58519F8EE3A2}" srcOrd="1" destOrd="0" presId="urn:microsoft.com/office/officeart/2005/8/layout/cycle2"/>
    <dgm:cxn modelId="{40F10E9E-860C-4A4B-ACAB-5323F76D2FD9}" type="presOf" srcId="{1376F000-5627-4EF9-9F87-F72233C5A866}" destId="{7FE4A308-4AC0-4CF0-BFF8-49E90D0205F4}" srcOrd="0" destOrd="0" presId="urn:microsoft.com/office/officeart/2005/8/layout/cycle2"/>
    <dgm:cxn modelId="{73B7CFAF-3656-48B4-A30A-226280CC260C}" type="presOf" srcId="{E5EC9F37-8906-438F-9EE9-11F233791F80}" destId="{92916B99-7E26-4AF4-AB15-23A953EAE804}" srcOrd="1" destOrd="0" presId="urn:microsoft.com/office/officeart/2005/8/layout/cycle2"/>
    <dgm:cxn modelId="{4C1D6DB4-5861-49EB-A427-8331AF3619E6}" type="presOf" srcId="{C2D706C6-A7D5-4319-81E8-C6FAFA5C48C5}" destId="{3C759486-EF4B-4117-B1D2-4E14315FE071}" srcOrd="1" destOrd="0" presId="urn:microsoft.com/office/officeart/2005/8/layout/cycle2"/>
    <dgm:cxn modelId="{2F2F29B7-8A8E-4300-8B0F-A29063F253E0}" srcId="{0FA6898D-3A3C-4682-8F97-A2FF413F2B38}" destId="{55CB7773-48AA-48A7-A59E-7C00A01F3FA2}" srcOrd="4" destOrd="0" parTransId="{61106986-7980-46A1-84A6-8B6AD621C6A6}" sibTransId="{1376F000-5627-4EF9-9F87-F72233C5A866}"/>
    <dgm:cxn modelId="{C59F16C9-C992-4CDC-A20E-B710360E7EC0}" type="presOf" srcId="{AC608DB3-AD0D-4092-B6C0-535228EBEE96}" destId="{3F638756-C7BC-48F2-B321-703DD8F78C3C}" srcOrd="0" destOrd="0" presId="urn:microsoft.com/office/officeart/2005/8/layout/cycle2"/>
    <dgm:cxn modelId="{F372C9DC-A3A7-4EB4-AD51-375C03F3EC51}" srcId="{0FA6898D-3A3C-4682-8F97-A2FF413F2B38}" destId="{3BE0100B-B2CD-4E47-A43B-AEEB8D438D61}" srcOrd="3" destOrd="0" parTransId="{9B68FE71-C23B-4166-9E6F-DF2DA2FE8196}" sibTransId="{270E3AF4-2F01-4DE3-BFCA-4173D1996052}"/>
    <dgm:cxn modelId="{21F061FC-7F86-4737-8CDE-3D22EF241027}" type="presOf" srcId="{23AC4F9B-333E-4EE9-A3C3-4F94CAE1D327}" destId="{89348FE2-6C7D-48EC-91BE-25CA5B0CC240}" srcOrd="1" destOrd="0" presId="urn:microsoft.com/office/officeart/2005/8/layout/cycle2"/>
    <dgm:cxn modelId="{4E0900EF-386C-49D7-8494-DB6DA70F2121}" type="presParOf" srcId="{79735526-D906-4463-A051-48DB3D6EBC72}" destId="{843AF5F3-D577-46E7-A5B0-3DF734779DA3}" srcOrd="0" destOrd="0" presId="urn:microsoft.com/office/officeart/2005/8/layout/cycle2"/>
    <dgm:cxn modelId="{71A9C631-6889-4C70-8EB6-49E57F3F0FD1}" type="presParOf" srcId="{79735526-D906-4463-A051-48DB3D6EBC72}" destId="{35707F15-B7C5-4D2C-8301-60E3802D0404}" srcOrd="1" destOrd="0" presId="urn:microsoft.com/office/officeart/2005/8/layout/cycle2"/>
    <dgm:cxn modelId="{38995E10-A41E-4957-912E-374C46FEED23}" type="presParOf" srcId="{35707F15-B7C5-4D2C-8301-60E3802D0404}" destId="{89348FE2-6C7D-48EC-91BE-25CA5B0CC240}" srcOrd="0" destOrd="0" presId="urn:microsoft.com/office/officeart/2005/8/layout/cycle2"/>
    <dgm:cxn modelId="{C912B033-A292-432C-8404-7E3A63DE0830}" type="presParOf" srcId="{79735526-D906-4463-A051-48DB3D6EBC72}" destId="{00645871-69A0-4DAA-B188-C73E86EEC98E}" srcOrd="2" destOrd="0" presId="urn:microsoft.com/office/officeart/2005/8/layout/cycle2"/>
    <dgm:cxn modelId="{965F534C-4B6C-4921-8ED0-7EC7CE20119E}" type="presParOf" srcId="{79735526-D906-4463-A051-48DB3D6EBC72}" destId="{44916B24-1B54-478F-8A0B-4DF74B9F509C}" srcOrd="3" destOrd="0" presId="urn:microsoft.com/office/officeart/2005/8/layout/cycle2"/>
    <dgm:cxn modelId="{9F2785F9-8B10-4C8D-9EAC-36AB3E2C4DA7}" type="presParOf" srcId="{44916B24-1B54-478F-8A0B-4DF74B9F509C}" destId="{3C759486-EF4B-4117-B1D2-4E14315FE071}" srcOrd="0" destOrd="0" presId="urn:microsoft.com/office/officeart/2005/8/layout/cycle2"/>
    <dgm:cxn modelId="{B9231ACD-43E3-44F8-9EB4-B2C860969F31}" type="presParOf" srcId="{79735526-D906-4463-A051-48DB3D6EBC72}" destId="{3F638756-C7BC-48F2-B321-703DD8F78C3C}" srcOrd="4" destOrd="0" presId="urn:microsoft.com/office/officeart/2005/8/layout/cycle2"/>
    <dgm:cxn modelId="{C8606087-1458-48FE-8ABC-2748549BD1CA}" type="presParOf" srcId="{79735526-D906-4463-A051-48DB3D6EBC72}" destId="{8C8ED5FD-3F0A-4C81-AF90-F84FFC057A77}" srcOrd="5" destOrd="0" presId="urn:microsoft.com/office/officeart/2005/8/layout/cycle2"/>
    <dgm:cxn modelId="{E99434F7-741F-4BA0-8760-0C04B57AEF3F}" type="presParOf" srcId="{8C8ED5FD-3F0A-4C81-AF90-F84FFC057A77}" destId="{92916B99-7E26-4AF4-AB15-23A953EAE804}" srcOrd="0" destOrd="0" presId="urn:microsoft.com/office/officeart/2005/8/layout/cycle2"/>
    <dgm:cxn modelId="{2FEB4111-4546-4612-8DDF-E956606065CE}" type="presParOf" srcId="{79735526-D906-4463-A051-48DB3D6EBC72}" destId="{A1C4BC4C-BC9E-4283-8569-51847B739B87}" srcOrd="6" destOrd="0" presId="urn:microsoft.com/office/officeart/2005/8/layout/cycle2"/>
    <dgm:cxn modelId="{48F49672-06EC-4348-AC10-856C8E466ED6}" type="presParOf" srcId="{79735526-D906-4463-A051-48DB3D6EBC72}" destId="{85BE94F2-42FE-4EAD-85B1-24E06AADB42E}" srcOrd="7" destOrd="0" presId="urn:microsoft.com/office/officeart/2005/8/layout/cycle2"/>
    <dgm:cxn modelId="{CCC5CB0B-010B-4175-8BDF-2864AD354781}" type="presParOf" srcId="{85BE94F2-42FE-4EAD-85B1-24E06AADB42E}" destId="{E18BE2D5-D984-4406-8AFC-58519F8EE3A2}" srcOrd="0" destOrd="0" presId="urn:microsoft.com/office/officeart/2005/8/layout/cycle2"/>
    <dgm:cxn modelId="{E06BE551-8A39-4DD7-B538-28DE977360D3}" type="presParOf" srcId="{79735526-D906-4463-A051-48DB3D6EBC72}" destId="{BDE62A0A-652B-4528-9CFE-BDDC9BD3E2ED}" srcOrd="8" destOrd="0" presId="urn:microsoft.com/office/officeart/2005/8/layout/cycle2"/>
    <dgm:cxn modelId="{0683D76C-76FA-422C-AE52-41CBA584A0BA}" type="presParOf" srcId="{79735526-D906-4463-A051-48DB3D6EBC72}" destId="{7FE4A308-4AC0-4CF0-BFF8-49E90D0205F4}" srcOrd="9" destOrd="0" presId="urn:microsoft.com/office/officeart/2005/8/layout/cycle2"/>
    <dgm:cxn modelId="{2151F63A-1E93-4433-B629-2DD076B13F28}" type="presParOf" srcId="{7FE4A308-4AC0-4CF0-BFF8-49E90D0205F4}" destId="{85887505-BC5D-490D-A5E8-1CD280E7D8B2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FA6898D-3A3C-4682-8F97-A2FF413F2B38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5413592-DE23-48FC-BD2A-7E9D5CE3BD91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600" b="1" dirty="0"/>
            <a:t>Recognize that change is happening</a:t>
          </a:r>
        </a:p>
      </dgm:t>
    </dgm:pt>
    <dgm:pt modelId="{3388BBDC-483A-49E0-8FD8-CE41B0849E5F}" type="parTrans" cxnId="{9AD03782-A7DB-4912-B54A-F9EAADA21975}">
      <dgm:prSet/>
      <dgm:spPr/>
      <dgm:t>
        <a:bodyPr/>
        <a:lstStyle/>
        <a:p>
          <a:endParaRPr lang="en-US" sz="1600"/>
        </a:p>
      </dgm:t>
    </dgm:pt>
    <dgm:pt modelId="{23AC4F9B-333E-4EE9-A3C3-4F94CAE1D327}" type="sibTrans" cxnId="{9AD03782-A7DB-4912-B54A-F9EAADA21975}">
      <dgm:prSet custT="1"/>
      <dgm:spPr/>
      <dgm:t>
        <a:bodyPr/>
        <a:lstStyle/>
        <a:p>
          <a:endParaRPr lang="en-US" sz="1600"/>
        </a:p>
      </dgm:t>
    </dgm:pt>
    <dgm:pt modelId="{4CCA8B43-1F7A-442E-9B2F-513A3BDFAB3A}">
      <dgm:prSet phldrT="[Text]" custT="1"/>
      <dgm:spPr/>
      <dgm:t>
        <a:bodyPr/>
        <a:lstStyle/>
        <a:p>
          <a:r>
            <a:rPr lang="en-US" sz="1600" b="1" dirty="0"/>
            <a:t>Uncover</a:t>
          </a:r>
          <a:br>
            <a:rPr lang="en-US" sz="1600" b="1" dirty="0"/>
          </a:br>
          <a:r>
            <a:rPr lang="en-US" sz="1600" b="1" dirty="0"/>
            <a:t>the cause of the change</a:t>
          </a:r>
        </a:p>
      </dgm:t>
    </dgm:pt>
    <dgm:pt modelId="{5AACE559-3948-4110-A055-FB673F81C867}" type="parTrans" cxnId="{C8EF695B-52C7-4735-93E0-0FB08F1BE4DE}">
      <dgm:prSet/>
      <dgm:spPr/>
      <dgm:t>
        <a:bodyPr/>
        <a:lstStyle/>
        <a:p>
          <a:endParaRPr lang="en-US" sz="1600"/>
        </a:p>
      </dgm:t>
    </dgm:pt>
    <dgm:pt modelId="{C2D706C6-A7D5-4319-81E8-C6FAFA5C48C5}" type="sibTrans" cxnId="{C8EF695B-52C7-4735-93E0-0FB08F1BE4DE}">
      <dgm:prSet custT="1"/>
      <dgm:spPr/>
      <dgm:t>
        <a:bodyPr/>
        <a:lstStyle/>
        <a:p>
          <a:endParaRPr lang="en-US" sz="1600"/>
        </a:p>
      </dgm:t>
    </dgm:pt>
    <dgm:pt modelId="{AC608DB3-AD0D-4092-B6C0-535228EBEE96}">
      <dgm:prSet phldrT="[Text]" custT="1"/>
      <dgm:spPr/>
      <dgm:t>
        <a:bodyPr/>
        <a:lstStyle/>
        <a:p>
          <a:r>
            <a:rPr lang="en-US" sz="1600" b="1" dirty="0"/>
            <a:t>Decide</a:t>
          </a:r>
          <a:br>
            <a:rPr lang="en-US" sz="1600" b="1" dirty="0"/>
          </a:br>
          <a:r>
            <a:rPr lang="en-US" sz="1600" b="1" dirty="0"/>
            <a:t>what to do</a:t>
          </a:r>
        </a:p>
      </dgm:t>
    </dgm:pt>
    <dgm:pt modelId="{2CBDAF8F-76BE-4ED6-A200-03870754DA01}" type="parTrans" cxnId="{46D9CA3A-3B73-4D73-B2A3-7D307E276E72}">
      <dgm:prSet/>
      <dgm:spPr/>
      <dgm:t>
        <a:bodyPr/>
        <a:lstStyle/>
        <a:p>
          <a:endParaRPr lang="en-US" sz="1600"/>
        </a:p>
      </dgm:t>
    </dgm:pt>
    <dgm:pt modelId="{E5EC9F37-8906-438F-9EE9-11F233791F80}" type="sibTrans" cxnId="{46D9CA3A-3B73-4D73-B2A3-7D307E276E72}">
      <dgm:prSet custT="1"/>
      <dgm:spPr/>
      <dgm:t>
        <a:bodyPr/>
        <a:lstStyle/>
        <a:p>
          <a:endParaRPr lang="en-US" sz="1600"/>
        </a:p>
      </dgm:t>
    </dgm:pt>
    <dgm:pt modelId="{3BE0100B-B2CD-4E47-A43B-AEEB8D438D61}">
      <dgm:prSet phldrT="[Text]" custT="1"/>
      <dgm:spPr/>
      <dgm:t>
        <a:bodyPr/>
        <a:lstStyle/>
        <a:p>
          <a:r>
            <a:rPr lang="en-US" sz="1600" b="1" dirty="0"/>
            <a:t>Adjust</a:t>
          </a:r>
          <a:br>
            <a:rPr lang="en-US" sz="1600" b="1" dirty="0"/>
          </a:br>
          <a:r>
            <a:rPr lang="en-US" sz="1600" b="1" dirty="0"/>
            <a:t>your plan</a:t>
          </a:r>
        </a:p>
      </dgm:t>
    </dgm:pt>
    <dgm:pt modelId="{9B68FE71-C23B-4166-9E6F-DF2DA2FE8196}" type="parTrans" cxnId="{F372C9DC-A3A7-4EB4-AD51-375C03F3EC51}">
      <dgm:prSet/>
      <dgm:spPr/>
      <dgm:t>
        <a:bodyPr/>
        <a:lstStyle/>
        <a:p>
          <a:endParaRPr lang="en-US" sz="1600"/>
        </a:p>
      </dgm:t>
    </dgm:pt>
    <dgm:pt modelId="{270E3AF4-2F01-4DE3-BFCA-4173D1996052}" type="sibTrans" cxnId="{F372C9DC-A3A7-4EB4-AD51-375C03F3EC51}">
      <dgm:prSet custT="1"/>
      <dgm:spPr/>
      <dgm:t>
        <a:bodyPr/>
        <a:lstStyle/>
        <a:p>
          <a:endParaRPr lang="en-US" sz="1600"/>
        </a:p>
      </dgm:t>
    </dgm:pt>
    <dgm:pt modelId="{55CB7773-48AA-48A7-A59E-7C00A01F3FA2}">
      <dgm:prSet phldrT="[Text]" custT="1"/>
      <dgm:spPr/>
      <dgm:t>
        <a:bodyPr/>
        <a:lstStyle/>
        <a:p>
          <a:r>
            <a:rPr lang="en-US" sz="1600" b="1" dirty="0"/>
            <a:t>Execute</a:t>
          </a:r>
          <a:br>
            <a:rPr lang="en-US" sz="1600" b="1" dirty="0"/>
          </a:br>
          <a:r>
            <a:rPr lang="en-US" sz="1600" b="1" dirty="0"/>
            <a:t>your adjusted plan</a:t>
          </a:r>
        </a:p>
      </dgm:t>
    </dgm:pt>
    <dgm:pt modelId="{61106986-7980-46A1-84A6-8B6AD621C6A6}" type="parTrans" cxnId="{2F2F29B7-8A8E-4300-8B0F-A29063F253E0}">
      <dgm:prSet/>
      <dgm:spPr/>
      <dgm:t>
        <a:bodyPr/>
        <a:lstStyle/>
        <a:p>
          <a:endParaRPr lang="en-US" sz="1600"/>
        </a:p>
      </dgm:t>
    </dgm:pt>
    <dgm:pt modelId="{1376F000-5627-4EF9-9F87-F72233C5A866}" type="sibTrans" cxnId="{2F2F29B7-8A8E-4300-8B0F-A29063F253E0}">
      <dgm:prSet custT="1"/>
      <dgm:spPr/>
      <dgm:t>
        <a:bodyPr/>
        <a:lstStyle/>
        <a:p>
          <a:endParaRPr lang="en-US" sz="1600"/>
        </a:p>
      </dgm:t>
    </dgm:pt>
    <dgm:pt modelId="{79735526-D906-4463-A051-48DB3D6EBC72}" type="pres">
      <dgm:prSet presAssocID="{0FA6898D-3A3C-4682-8F97-A2FF413F2B38}" presName="cycle" presStyleCnt="0">
        <dgm:presLayoutVars>
          <dgm:dir/>
          <dgm:resizeHandles val="exact"/>
        </dgm:presLayoutVars>
      </dgm:prSet>
      <dgm:spPr/>
    </dgm:pt>
    <dgm:pt modelId="{843AF5F3-D577-46E7-A5B0-3DF734779DA3}" type="pres">
      <dgm:prSet presAssocID="{15413592-DE23-48FC-BD2A-7E9D5CE3BD91}" presName="node" presStyleLbl="node1" presStyleIdx="0" presStyleCnt="5">
        <dgm:presLayoutVars>
          <dgm:bulletEnabled val="1"/>
        </dgm:presLayoutVars>
      </dgm:prSet>
      <dgm:spPr/>
    </dgm:pt>
    <dgm:pt modelId="{35707F15-B7C5-4D2C-8301-60E3802D0404}" type="pres">
      <dgm:prSet presAssocID="{23AC4F9B-333E-4EE9-A3C3-4F94CAE1D327}" presName="sibTrans" presStyleLbl="sibTrans2D1" presStyleIdx="0" presStyleCnt="5"/>
      <dgm:spPr/>
    </dgm:pt>
    <dgm:pt modelId="{89348FE2-6C7D-48EC-91BE-25CA5B0CC240}" type="pres">
      <dgm:prSet presAssocID="{23AC4F9B-333E-4EE9-A3C3-4F94CAE1D327}" presName="connectorText" presStyleLbl="sibTrans2D1" presStyleIdx="0" presStyleCnt="5"/>
      <dgm:spPr/>
    </dgm:pt>
    <dgm:pt modelId="{00645871-69A0-4DAA-B188-C73E86EEC98E}" type="pres">
      <dgm:prSet presAssocID="{4CCA8B43-1F7A-442E-9B2F-513A3BDFAB3A}" presName="node" presStyleLbl="node1" presStyleIdx="1" presStyleCnt="5">
        <dgm:presLayoutVars>
          <dgm:bulletEnabled val="1"/>
        </dgm:presLayoutVars>
      </dgm:prSet>
      <dgm:spPr/>
    </dgm:pt>
    <dgm:pt modelId="{44916B24-1B54-478F-8A0B-4DF74B9F509C}" type="pres">
      <dgm:prSet presAssocID="{C2D706C6-A7D5-4319-81E8-C6FAFA5C48C5}" presName="sibTrans" presStyleLbl="sibTrans2D1" presStyleIdx="1" presStyleCnt="5"/>
      <dgm:spPr/>
    </dgm:pt>
    <dgm:pt modelId="{3C759486-EF4B-4117-B1D2-4E14315FE071}" type="pres">
      <dgm:prSet presAssocID="{C2D706C6-A7D5-4319-81E8-C6FAFA5C48C5}" presName="connectorText" presStyleLbl="sibTrans2D1" presStyleIdx="1" presStyleCnt="5"/>
      <dgm:spPr/>
    </dgm:pt>
    <dgm:pt modelId="{3F638756-C7BC-48F2-B321-703DD8F78C3C}" type="pres">
      <dgm:prSet presAssocID="{AC608DB3-AD0D-4092-B6C0-535228EBEE96}" presName="node" presStyleLbl="node1" presStyleIdx="2" presStyleCnt="5">
        <dgm:presLayoutVars>
          <dgm:bulletEnabled val="1"/>
        </dgm:presLayoutVars>
      </dgm:prSet>
      <dgm:spPr/>
    </dgm:pt>
    <dgm:pt modelId="{8C8ED5FD-3F0A-4C81-AF90-F84FFC057A77}" type="pres">
      <dgm:prSet presAssocID="{E5EC9F37-8906-438F-9EE9-11F233791F80}" presName="sibTrans" presStyleLbl="sibTrans2D1" presStyleIdx="2" presStyleCnt="5"/>
      <dgm:spPr/>
    </dgm:pt>
    <dgm:pt modelId="{92916B99-7E26-4AF4-AB15-23A953EAE804}" type="pres">
      <dgm:prSet presAssocID="{E5EC9F37-8906-438F-9EE9-11F233791F80}" presName="connectorText" presStyleLbl="sibTrans2D1" presStyleIdx="2" presStyleCnt="5"/>
      <dgm:spPr/>
    </dgm:pt>
    <dgm:pt modelId="{A1C4BC4C-BC9E-4283-8569-51847B739B87}" type="pres">
      <dgm:prSet presAssocID="{3BE0100B-B2CD-4E47-A43B-AEEB8D438D61}" presName="node" presStyleLbl="node1" presStyleIdx="3" presStyleCnt="5">
        <dgm:presLayoutVars>
          <dgm:bulletEnabled val="1"/>
        </dgm:presLayoutVars>
      </dgm:prSet>
      <dgm:spPr/>
    </dgm:pt>
    <dgm:pt modelId="{85BE94F2-42FE-4EAD-85B1-24E06AADB42E}" type="pres">
      <dgm:prSet presAssocID="{270E3AF4-2F01-4DE3-BFCA-4173D1996052}" presName="sibTrans" presStyleLbl="sibTrans2D1" presStyleIdx="3" presStyleCnt="5"/>
      <dgm:spPr/>
    </dgm:pt>
    <dgm:pt modelId="{E18BE2D5-D984-4406-8AFC-58519F8EE3A2}" type="pres">
      <dgm:prSet presAssocID="{270E3AF4-2F01-4DE3-BFCA-4173D1996052}" presName="connectorText" presStyleLbl="sibTrans2D1" presStyleIdx="3" presStyleCnt="5"/>
      <dgm:spPr/>
    </dgm:pt>
    <dgm:pt modelId="{BDE62A0A-652B-4528-9CFE-BDDC9BD3E2ED}" type="pres">
      <dgm:prSet presAssocID="{55CB7773-48AA-48A7-A59E-7C00A01F3FA2}" presName="node" presStyleLbl="node1" presStyleIdx="4" presStyleCnt="5">
        <dgm:presLayoutVars>
          <dgm:bulletEnabled val="1"/>
        </dgm:presLayoutVars>
      </dgm:prSet>
      <dgm:spPr/>
    </dgm:pt>
    <dgm:pt modelId="{7FE4A308-4AC0-4CF0-BFF8-49E90D0205F4}" type="pres">
      <dgm:prSet presAssocID="{1376F000-5627-4EF9-9F87-F72233C5A866}" presName="sibTrans" presStyleLbl="sibTrans2D1" presStyleIdx="4" presStyleCnt="5"/>
      <dgm:spPr/>
    </dgm:pt>
    <dgm:pt modelId="{85887505-BC5D-490D-A5E8-1CD280E7D8B2}" type="pres">
      <dgm:prSet presAssocID="{1376F000-5627-4EF9-9F87-F72233C5A866}" presName="connectorText" presStyleLbl="sibTrans2D1" presStyleIdx="4" presStyleCnt="5"/>
      <dgm:spPr/>
    </dgm:pt>
  </dgm:ptLst>
  <dgm:cxnLst>
    <dgm:cxn modelId="{459B9100-D360-48D2-8FEA-84A0C2839903}" type="presOf" srcId="{E5EC9F37-8906-438F-9EE9-11F233791F80}" destId="{92916B99-7E26-4AF4-AB15-23A953EAE804}" srcOrd="1" destOrd="0" presId="urn:microsoft.com/office/officeart/2005/8/layout/cycle2"/>
    <dgm:cxn modelId="{E5814A10-8CCA-4DA1-8BC2-C1618F119C7B}" type="presOf" srcId="{0FA6898D-3A3C-4682-8F97-A2FF413F2B38}" destId="{79735526-D906-4463-A051-48DB3D6EBC72}" srcOrd="0" destOrd="0" presId="urn:microsoft.com/office/officeart/2005/8/layout/cycle2"/>
    <dgm:cxn modelId="{9BCC681B-9CEC-48F2-B664-4EEEBECF6B7A}" type="presOf" srcId="{270E3AF4-2F01-4DE3-BFCA-4173D1996052}" destId="{E18BE2D5-D984-4406-8AFC-58519F8EE3A2}" srcOrd="1" destOrd="0" presId="urn:microsoft.com/office/officeart/2005/8/layout/cycle2"/>
    <dgm:cxn modelId="{13D10F21-3BE3-4EB1-AAA8-DA4220D1EB7F}" type="presOf" srcId="{1376F000-5627-4EF9-9F87-F72233C5A866}" destId="{85887505-BC5D-490D-A5E8-1CD280E7D8B2}" srcOrd="1" destOrd="0" presId="urn:microsoft.com/office/officeart/2005/8/layout/cycle2"/>
    <dgm:cxn modelId="{0837602C-405B-4713-A2D1-2DDDA89B4A1B}" type="presOf" srcId="{270E3AF4-2F01-4DE3-BFCA-4173D1996052}" destId="{85BE94F2-42FE-4EAD-85B1-24E06AADB42E}" srcOrd="0" destOrd="0" presId="urn:microsoft.com/office/officeart/2005/8/layout/cycle2"/>
    <dgm:cxn modelId="{39DD5B2D-418A-41C4-B0FA-4511AB98B86C}" type="presOf" srcId="{AC608DB3-AD0D-4092-B6C0-535228EBEE96}" destId="{3F638756-C7BC-48F2-B321-703DD8F78C3C}" srcOrd="0" destOrd="0" presId="urn:microsoft.com/office/officeart/2005/8/layout/cycle2"/>
    <dgm:cxn modelId="{46D9CA3A-3B73-4D73-B2A3-7D307E276E72}" srcId="{0FA6898D-3A3C-4682-8F97-A2FF413F2B38}" destId="{AC608DB3-AD0D-4092-B6C0-535228EBEE96}" srcOrd="2" destOrd="0" parTransId="{2CBDAF8F-76BE-4ED6-A200-03870754DA01}" sibTransId="{E5EC9F37-8906-438F-9EE9-11F233791F80}"/>
    <dgm:cxn modelId="{C8EF695B-52C7-4735-93E0-0FB08F1BE4DE}" srcId="{0FA6898D-3A3C-4682-8F97-A2FF413F2B38}" destId="{4CCA8B43-1F7A-442E-9B2F-513A3BDFAB3A}" srcOrd="1" destOrd="0" parTransId="{5AACE559-3948-4110-A055-FB673F81C867}" sibTransId="{C2D706C6-A7D5-4319-81E8-C6FAFA5C48C5}"/>
    <dgm:cxn modelId="{4CDF555E-EEA4-4918-B6DB-7E495A08FCDC}" type="presOf" srcId="{15413592-DE23-48FC-BD2A-7E9D5CE3BD91}" destId="{843AF5F3-D577-46E7-A5B0-3DF734779DA3}" srcOrd="0" destOrd="0" presId="urn:microsoft.com/office/officeart/2005/8/layout/cycle2"/>
    <dgm:cxn modelId="{5E77446B-33EF-4374-8E7E-38D1C81EA83F}" type="presOf" srcId="{E5EC9F37-8906-438F-9EE9-11F233791F80}" destId="{8C8ED5FD-3F0A-4C81-AF90-F84FFC057A77}" srcOrd="0" destOrd="0" presId="urn:microsoft.com/office/officeart/2005/8/layout/cycle2"/>
    <dgm:cxn modelId="{1BA4004D-BFC8-4EB4-A497-55EAC788D091}" type="presOf" srcId="{23AC4F9B-333E-4EE9-A3C3-4F94CAE1D327}" destId="{35707F15-B7C5-4D2C-8301-60E3802D0404}" srcOrd="0" destOrd="0" presId="urn:microsoft.com/office/officeart/2005/8/layout/cycle2"/>
    <dgm:cxn modelId="{A8D3F477-0C7F-4909-9ED0-0908546817E6}" type="presOf" srcId="{3BE0100B-B2CD-4E47-A43B-AEEB8D438D61}" destId="{A1C4BC4C-BC9E-4283-8569-51847B739B87}" srcOrd="0" destOrd="0" presId="urn:microsoft.com/office/officeart/2005/8/layout/cycle2"/>
    <dgm:cxn modelId="{9AD03782-A7DB-4912-B54A-F9EAADA21975}" srcId="{0FA6898D-3A3C-4682-8F97-A2FF413F2B38}" destId="{15413592-DE23-48FC-BD2A-7E9D5CE3BD91}" srcOrd="0" destOrd="0" parTransId="{3388BBDC-483A-49E0-8FD8-CE41B0849E5F}" sibTransId="{23AC4F9B-333E-4EE9-A3C3-4F94CAE1D327}"/>
    <dgm:cxn modelId="{16144488-2CC4-452E-BDF2-47F4816BC64C}" type="presOf" srcId="{55CB7773-48AA-48A7-A59E-7C00A01F3FA2}" destId="{BDE62A0A-652B-4528-9CFE-BDDC9BD3E2ED}" srcOrd="0" destOrd="0" presId="urn:microsoft.com/office/officeart/2005/8/layout/cycle2"/>
    <dgm:cxn modelId="{032FA890-E951-4939-BBA8-DA1E2E38D68E}" type="presOf" srcId="{23AC4F9B-333E-4EE9-A3C3-4F94CAE1D327}" destId="{89348FE2-6C7D-48EC-91BE-25CA5B0CC240}" srcOrd="1" destOrd="0" presId="urn:microsoft.com/office/officeart/2005/8/layout/cycle2"/>
    <dgm:cxn modelId="{B2F12DA4-2275-4603-B075-1978BAFD9268}" type="presOf" srcId="{C2D706C6-A7D5-4319-81E8-C6FAFA5C48C5}" destId="{44916B24-1B54-478F-8A0B-4DF74B9F509C}" srcOrd="0" destOrd="0" presId="urn:microsoft.com/office/officeart/2005/8/layout/cycle2"/>
    <dgm:cxn modelId="{1177AFAD-93FA-46C9-871A-A3BDF26CAA4C}" type="presOf" srcId="{4CCA8B43-1F7A-442E-9B2F-513A3BDFAB3A}" destId="{00645871-69A0-4DAA-B188-C73E86EEC98E}" srcOrd="0" destOrd="0" presId="urn:microsoft.com/office/officeart/2005/8/layout/cycle2"/>
    <dgm:cxn modelId="{5AF0A4B5-2855-4CF1-A57C-CBB8BFC58D22}" type="presOf" srcId="{C2D706C6-A7D5-4319-81E8-C6FAFA5C48C5}" destId="{3C759486-EF4B-4117-B1D2-4E14315FE071}" srcOrd="1" destOrd="0" presId="urn:microsoft.com/office/officeart/2005/8/layout/cycle2"/>
    <dgm:cxn modelId="{2F2F29B7-8A8E-4300-8B0F-A29063F253E0}" srcId="{0FA6898D-3A3C-4682-8F97-A2FF413F2B38}" destId="{55CB7773-48AA-48A7-A59E-7C00A01F3FA2}" srcOrd="4" destOrd="0" parTransId="{61106986-7980-46A1-84A6-8B6AD621C6A6}" sibTransId="{1376F000-5627-4EF9-9F87-F72233C5A866}"/>
    <dgm:cxn modelId="{F372C9DC-A3A7-4EB4-AD51-375C03F3EC51}" srcId="{0FA6898D-3A3C-4682-8F97-A2FF413F2B38}" destId="{3BE0100B-B2CD-4E47-A43B-AEEB8D438D61}" srcOrd="3" destOrd="0" parTransId="{9B68FE71-C23B-4166-9E6F-DF2DA2FE8196}" sibTransId="{270E3AF4-2F01-4DE3-BFCA-4173D1996052}"/>
    <dgm:cxn modelId="{4FAED6F6-3A21-4F88-8722-25B4336E987F}" type="presOf" srcId="{1376F000-5627-4EF9-9F87-F72233C5A866}" destId="{7FE4A308-4AC0-4CF0-BFF8-49E90D0205F4}" srcOrd="0" destOrd="0" presId="urn:microsoft.com/office/officeart/2005/8/layout/cycle2"/>
    <dgm:cxn modelId="{9D9E672E-9E0B-4331-B3B2-16DBA09DE81A}" type="presParOf" srcId="{79735526-D906-4463-A051-48DB3D6EBC72}" destId="{843AF5F3-D577-46E7-A5B0-3DF734779DA3}" srcOrd="0" destOrd="0" presId="urn:microsoft.com/office/officeart/2005/8/layout/cycle2"/>
    <dgm:cxn modelId="{55423BD1-0865-494A-B094-9788A78E64FF}" type="presParOf" srcId="{79735526-D906-4463-A051-48DB3D6EBC72}" destId="{35707F15-B7C5-4D2C-8301-60E3802D0404}" srcOrd="1" destOrd="0" presId="urn:microsoft.com/office/officeart/2005/8/layout/cycle2"/>
    <dgm:cxn modelId="{0B266112-F496-4197-8374-23B3F13D24CB}" type="presParOf" srcId="{35707F15-B7C5-4D2C-8301-60E3802D0404}" destId="{89348FE2-6C7D-48EC-91BE-25CA5B0CC240}" srcOrd="0" destOrd="0" presId="urn:microsoft.com/office/officeart/2005/8/layout/cycle2"/>
    <dgm:cxn modelId="{72D9D93C-9751-410A-A061-89FF9137C3B3}" type="presParOf" srcId="{79735526-D906-4463-A051-48DB3D6EBC72}" destId="{00645871-69A0-4DAA-B188-C73E86EEC98E}" srcOrd="2" destOrd="0" presId="urn:microsoft.com/office/officeart/2005/8/layout/cycle2"/>
    <dgm:cxn modelId="{52398FC5-977A-43DA-85D6-04EEBE3E1DA9}" type="presParOf" srcId="{79735526-D906-4463-A051-48DB3D6EBC72}" destId="{44916B24-1B54-478F-8A0B-4DF74B9F509C}" srcOrd="3" destOrd="0" presId="urn:microsoft.com/office/officeart/2005/8/layout/cycle2"/>
    <dgm:cxn modelId="{75E6F73C-600C-46EC-8C6E-1ACB39D8BDC0}" type="presParOf" srcId="{44916B24-1B54-478F-8A0B-4DF74B9F509C}" destId="{3C759486-EF4B-4117-B1D2-4E14315FE071}" srcOrd="0" destOrd="0" presId="urn:microsoft.com/office/officeart/2005/8/layout/cycle2"/>
    <dgm:cxn modelId="{EC45FA5A-5226-4DFD-9A35-67784FBC3196}" type="presParOf" srcId="{79735526-D906-4463-A051-48DB3D6EBC72}" destId="{3F638756-C7BC-48F2-B321-703DD8F78C3C}" srcOrd="4" destOrd="0" presId="urn:microsoft.com/office/officeart/2005/8/layout/cycle2"/>
    <dgm:cxn modelId="{D9E3BC3F-7B7E-42BA-8DBC-05FAB2281951}" type="presParOf" srcId="{79735526-D906-4463-A051-48DB3D6EBC72}" destId="{8C8ED5FD-3F0A-4C81-AF90-F84FFC057A77}" srcOrd="5" destOrd="0" presId="urn:microsoft.com/office/officeart/2005/8/layout/cycle2"/>
    <dgm:cxn modelId="{6923A6D5-C9BE-457E-AEC6-CD2A8E0056B4}" type="presParOf" srcId="{8C8ED5FD-3F0A-4C81-AF90-F84FFC057A77}" destId="{92916B99-7E26-4AF4-AB15-23A953EAE804}" srcOrd="0" destOrd="0" presId="urn:microsoft.com/office/officeart/2005/8/layout/cycle2"/>
    <dgm:cxn modelId="{4F30C68F-ACA7-4BF8-AB9C-CFF5DBF604CB}" type="presParOf" srcId="{79735526-D906-4463-A051-48DB3D6EBC72}" destId="{A1C4BC4C-BC9E-4283-8569-51847B739B87}" srcOrd="6" destOrd="0" presId="urn:microsoft.com/office/officeart/2005/8/layout/cycle2"/>
    <dgm:cxn modelId="{E778FF34-37EE-4BF0-B3B5-F84D79DFCCCF}" type="presParOf" srcId="{79735526-D906-4463-A051-48DB3D6EBC72}" destId="{85BE94F2-42FE-4EAD-85B1-24E06AADB42E}" srcOrd="7" destOrd="0" presId="urn:microsoft.com/office/officeart/2005/8/layout/cycle2"/>
    <dgm:cxn modelId="{66FA715C-834B-4653-80A5-CD50D50BC2F5}" type="presParOf" srcId="{85BE94F2-42FE-4EAD-85B1-24E06AADB42E}" destId="{E18BE2D5-D984-4406-8AFC-58519F8EE3A2}" srcOrd="0" destOrd="0" presId="urn:microsoft.com/office/officeart/2005/8/layout/cycle2"/>
    <dgm:cxn modelId="{8318AC44-453B-4E32-802F-994141F7F185}" type="presParOf" srcId="{79735526-D906-4463-A051-48DB3D6EBC72}" destId="{BDE62A0A-652B-4528-9CFE-BDDC9BD3E2ED}" srcOrd="8" destOrd="0" presId="urn:microsoft.com/office/officeart/2005/8/layout/cycle2"/>
    <dgm:cxn modelId="{481A19D0-C608-4879-A6EA-71AB2FC64A17}" type="presParOf" srcId="{79735526-D906-4463-A051-48DB3D6EBC72}" destId="{7FE4A308-4AC0-4CF0-BFF8-49E90D0205F4}" srcOrd="9" destOrd="0" presId="urn:microsoft.com/office/officeart/2005/8/layout/cycle2"/>
    <dgm:cxn modelId="{F134FEE6-C30C-4878-9030-5589F8F0059B}" type="presParOf" srcId="{7FE4A308-4AC0-4CF0-BFF8-49E90D0205F4}" destId="{85887505-BC5D-490D-A5E8-1CD280E7D8B2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DFDB012-6DCD-43DB-842A-25B5F6DD9808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59CE0A0-D73B-47F5-B06B-F3D699EF25D7}">
      <dgm:prSet phldrT="[Text]"/>
      <dgm:spPr/>
      <dgm:t>
        <a:bodyPr/>
        <a:lstStyle/>
        <a:p>
          <a:r>
            <a:rPr lang="en-US" dirty="0"/>
            <a:t>Measure your results</a:t>
          </a:r>
        </a:p>
      </dgm:t>
    </dgm:pt>
    <dgm:pt modelId="{140155F9-6021-449D-839C-D67FCF833246}" type="parTrans" cxnId="{2DC4812C-F62E-4771-9E8E-11FD5CD7225B}">
      <dgm:prSet/>
      <dgm:spPr/>
      <dgm:t>
        <a:bodyPr/>
        <a:lstStyle/>
        <a:p>
          <a:endParaRPr lang="en-US"/>
        </a:p>
      </dgm:t>
    </dgm:pt>
    <dgm:pt modelId="{A355A2C5-60E2-48F4-BC6C-309CE4A2C729}" type="sibTrans" cxnId="{2DC4812C-F62E-4771-9E8E-11FD5CD7225B}">
      <dgm:prSet/>
      <dgm:spPr/>
      <dgm:t>
        <a:bodyPr/>
        <a:lstStyle/>
        <a:p>
          <a:endParaRPr lang="en-US"/>
        </a:p>
      </dgm:t>
    </dgm:pt>
    <dgm:pt modelId="{60ABED78-8B53-44E9-ABDF-18C51BDC27F5}">
      <dgm:prSet phldrT="[Text]"/>
      <dgm:spPr/>
      <dgm:t>
        <a:bodyPr/>
        <a:lstStyle/>
        <a:p>
          <a:r>
            <a:rPr lang="en-US" dirty="0"/>
            <a:t>Look at your cost, schedule, and products</a:t>
          </a:r>
        </a:p>
      </dgm:t>
    </dgm:pt>
    <dgm:pt modelId="{D2C75787-D727-4A78-A16B-B16FA3599DF0}" type="parTrans" cxnId="{AABE4000-EEBE-4564-8F9F-D943E7B2560B}">
      <dgm:prSet/>
      <dgm:spPr/>
      <dgm:t>
        <a:bodyPr/>
        <a:lstStyle/>
        <a:p>
          <a:endParaRPr lang="en-US"/>
        </a:p>
      </dgm:t>
    </dgm:pt>
    <dgm:pt modelId="{6D823DC0-9B6C-4820-8EF0-C2E3EC82F169}" type="sibTrans" cxnId="{AABE4000-EEBE-4564-8F9F-D943E7B2560B}">
      <dgm:prSet/>
      <dgm:spPr/>
      <dgm:t>
        <a:bodyPr/>
        <a:lstStyle/>
        <a:p>
          <a:endParaRPr lang="en-US"/>
        </a:p>
      </dgm:t>
    </dgm:pt>
    <dgm:pt modelId="{53B5540E-A508-43CD-B71E-D5C269490389}">
      <dgm:prSet phldrT="[Text]"/>
      <dgm:spPr/>
      <dgm:t>
        <a:bodyPr/>
        <a:lstStyle/>
        <a:p>
          <a:r>
            <a:rPr lang="en-US" dirty="0"/>
            <a:t>Listen to your stakeholders</a:t>
          </a:r>
        </a:p>
      </dgm:t>
    </dgm:pt>
    <dgm:pt modelId="{FBF31281-57A7-4E73-9379-8D6F4C60989B}" type="parTrans" cxnId="{B2174242-010D-4F2C-9B5D-B58ABFD8E59D}">
      <dgm:prSet/>
      <dgm:spPr/>
      <dgm:t>
        <a:bodyPr/>
        <a:lstStyle/>
        <a:p>
          <a:endParaRPr lang="en-US"/>
        </a:p>
      </dgm:t>
    </dgm:pt>
    <dgm:pt modelId="{3E5BB0CD-2727-47E0-9E43-BD903C345BD0}" type="sibTrans" cxnId="{B2174242-010D-4F2C-9B5D-B58ABFD8E59D}">
      <dgm:prSet/>
      <dgm:spPr/>
      <dgm:t>
        <a:bodyPr/>
        <a:lstStyle/>
        <a:p>
          <a:endParaRPr lang="en-US"/>
        </a:p>
      </dgm:t>
    </dgm:pt>
    <dgm:pt modelId="{627786EA-E775-41AC-959F-0E916EAA73C8}">
      <dgm:prSet phldrT="[Text]"/>
      <dgm:spPr/>
      <dgm:t>
        <a:bodyPr/>
        <a:lstStyle/>
        <a:p>
          <a:r>
            <a:rPr lang="en-US" dirty="0"/>
            <a:t>Listen to customers and others affected by the project</a:t>
          </a:r>
        </a:p>
      </dgm:t>
    </dgm:pt>
    <dgm:pt modelId="{F9FB3005-F5D8-4472-AB51-B482DDCED431}" type="parTrans" cxnId="{0752E2D0-7B25-4AB0-95F1-889EB4F9F8CB}">
      <dgm:prSet/>
      <dgm:spPr/>
      <dgm:t>
        <a:bodyPr/>
        <a:lstStyle/>
        <a:p>
          <a:endParaRPr lang="en-US"/>
        </a:p>
      </dgm:t>
    </dgm:pt>
    <dgm:pt modelId="{8896A6E1-C7B3-4CEE-BFE9-393E3176458F}" type="sibTrans" cxnId="{0752E2D0-7B25-4AB0-95F1-889EB4F9F8CB}">
      <dgm:prSet/>
      <dgm:spPr/>
      <dgm:t>
        <a:bodyPr/>
        <a:lstStyle/>
        <a:p>
          <a:endParaRPr lang="en-US"/>
        </a:p>
      </dgm:t>
    </dgm:pt>
    <dgm:pt modelId="{F79D162E-B348-42E0-9C50-729502E8AD6C}">
      <dgm:prSet phldrT="[Text]"/>
      <dgm:spPr/>
      <dgm:t>
        <a:bodyPr/>
        <a:lstStyle/>
        <a:p>
          <a:r>
            <a:rPr lang="en-US" dirty="0"/>
            <a:t>Compare your results to your plan</a:t>
          </a:r>
        </a:p>
      </dgm:t>
    </dgm:pt>
    <dgm:pt modelId="{34FD9745-377B-471C-BB27-5430312788FD}" type="parTrans" cxnId="{88AC6607-918F-42A8-AA4C-3A96E21D5DEC}">
      <dgm:prSet/>
      <dgm:spPr/>
      <dgm:t>
        <a:bodyPr/>
        <a:lstStyle/>
        <a:p>
          <a:endParaRPr lang="en-US"/>
        </a:p>
      </dgm:t>
    </dgm:pt>
    <dgm:pt modelId="{E5C8CB7E-B37A-4518-B412-17F9059AD4C5}" type="sibTrans" cxnId="{88AC6607-918F-42A8-AA4C-3A96E21D5DEC}">
      <dgm:prSet/>
      <dgm:spPr/>
      <dgm:t>
        <a:bodyPr/>
        <a:lstStyle/>
        <a:p>
          <a:endParaRPr lang="en-US"/>
        </a:p>
      </dgm:t>
    </dgm:pt>
    <dgm:pt modelId="{D1FF3AAD-92D3-489F-89FB-61C86CDC1415}">
      <dgm:prSet phldrT="[Text]"/>
      <dgm:spPr/>
      <dgm:t>
        <a:bodyPr/>
        <a:lstStyle/>
        <a:p>
          <a:r>
            <a:rPr lang="en-US" dirty="0"/>
            <a:t>Listen to the people doing the work</a:t>
          </a:r>
        </a:p>
      </dgm:t>
    </dgm:pt>
    <dgm:pt modelId="{ACD098FF-EB1C-47B3-8B7F-EDCE82E8FC90}" type="parTrans" cxnId="{EA39E945-98BD-41A9-844E-5FE0E2B6C0C2}">
      <dgm:prSet/>
      <dgm:spPr/>
      <dgm:t>
        <a:bodyPr/>
        <a:lstStyle/>
        <a:p>
          <a:endParaRPr lang="en-US"/>
        </a:p>
      </dgm:t>
    </dgm:pt>
    <dgm:pt modelId="{ABA5FC4F-4625-44FF-88DC-FAB8147CA924}" type="sibTrans" cxnId="{EA39E945-98BD-41A9-844E-5FE0E2B6C0C2}">
      <dgm:prSet/>
      <dgm:spPr/>
      <dgm:t>
        <a:bodyPr/>
        <a:lstStyle/>
        <a:p>
          <a:endParaRPr lang="en-US"/>
        </a:p>
      </dgm:t>
    </dgm:pt>
    <dgm:pt modelId="{F196F100-2FD2-41C3-A365-182268C68BEB}">
      <dgm:prSet phldrT="[Text]"/>
      <dgm:spPr/>
      <dgm:t>
        <a:bodyPr/>
        <a:lstStyle/>
        <a:p>
          <a:r>
            <a:rPr lang="en-US" dirty="0"/>
            <a:t>Departure from your plan is a sign of change</a:t>
          </a:r>
        </a:p>
      </dgm:t>
    </dgm:pt>
    <dgm:pt modelId="{CA2AEC47-AA5D-46B9-BF61-B8C17C39C133}" type="parTrans" cxnId="{4A4CDF67-7782-4C1E-AFE1-489F31A5DEA9}">
      <dgm:prSet/>
      <dgm:spPr/>
      <dgm:t>
        <a:bodyPr/>
        <a:lstStyle/>
        <a:p>
          <a:endParaRPr lang="en-US"/>
        </a:p>
      </dgm:t>
    </dgm:pt>
    <dgm:pt modelId="{50C27BF9-19EC-4C24-AEF3-FADB678F9FD2}" type="sibTrans" cxnId="{4A4CDF67-7782-4C1E-AFE1-489F31A5DEA9}">
      <dgm:prSet/>
      <dgm:spPr/>
      <dgm:t>
        <a:bodyPr/>
        <a:lstStyle/>
        <a:p>
          <a:endParaRPr lang="en-US"/>
        </a:p>
      </dgm:t>
    </dgm:pt>
    <dgm:pt modelId="{DD63AC40-AEE0-4F35-B179-DCE78435BA0B}">
      <dgm:prSet phldrT="[Text]"/>
      <dgm:spPr/>
      <dgm:t>
        <a:bodyPr/>
        <a:lstStyle/>
        <a:p>
          <a:r>
            <a:rPr lang="en-US" dirty="0"/>
            <a:t>Notice when they are talking about change</a:t>
          </a:r>
        </a:p>
      </dgm:t>
    </dgm:pt>
    <dgm:pt modelId="{A16E3869-0E37-40E1-B180-C2FC81131BC6}" type="parTrans" cxnId="{E577937B-7E4F-4BBE-9DAD-35C0298F687E}">
      <dgm:prSet/>
      <dgm:spPr/>
      <dgm:t>
        <a:bodyPr/>
        <a:lstStyle/>
        <a:p>
          <a:endParaRPr lang="en-US"/>
        </a:p>
      </dgm:t>
    </dgm:pt>
    <dgm:pt modelId="{9E60F629-F645-45CE-89E9-F837DAACF205}" type="sibTrans" cxnId="{E577937B-7E4F-4BBE-9DAD-35C0298F687E}">
      <dgm:prSet/>
      <dgm:spPr/>
      <dgm:t>
        <a:bodyPr/>
        <a:lstStyle/>
        <a:p>
          <a:endParaRPr lang="en-US"/>
        </a:p>
      </dgm:t>
    </dgm:pt>
    <dgm:pt modelId="{C824BD44-B603-4864-8646-521ECDDA9F8E}" type="pres">
      <dgm:prSet presAssocID="{3DFDB012-6DCD-43DB-842A-25B5F6DD9808}" presName="linear" presStyleCnt="0">
        <dgm:presLayoutVars>
          <dgm:dir/>
          <dgm:animLvl val="lvl"/>
          <dgm:resizeHandles val="exact"/>
        </dgm:presLayoutVars>
      </dgm:prSet>
      <dgm:spPr/>
    </dgm:pt>
    <dgm:pt modelId="{581C4F68-5C36-4347-BDB4-1EF78A1CAC96}" type="pres">
      <dgm:prSet presAssocID="{459CE0A0-D73B-47F5-B06B-F3D699EF25D7}" presName="parentLin" presStyleCnt="0"/>
      <dgm:spPr/>
    </dgm:pt>
    <dgm:pt modelId="{FE62B912-66BC-4C25-9E33-E0D6A88AABC3}" type="pres">
      <dgm:prSet presAssocID="{459CE0A0-D73B-47F5-B06B-F3D699EF25D7}" presName="parentLeftMargin" presStyleLbl="node1" presStyleIdx="0" presStyleCnt="2"/>
      <dgm:spPr/>
    </dgm:pt>
    <dgm:pt modelId="{158DFEEB-69B4-441C-9CB7-8AD7FC830F40}" type="pres">
      <dgm:prSet presAssocID="{459CE0A0-D73B-47F5-B06B-F3D699EF25D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092E60D-8AE1-4CD0-A3AE-B4960FE31691}" type="pres">
      <dgm:prSet presAssocID="{459CE0A0-D73B-47F5-B06B-F3D699EF25D7}" presName="negativeSpace" presStyleCnt="0"/>
      <dgm:spPr/>
    </dgm:pt>
    <dgm:pt modelId="{33217750-05DC-4320-8E64-C89DAAFD49DF}" type="pres">
      <dgm:prSet presAssocID="{459CE0A0-D73B-47F5-B06B-F3D699EF25D7}" presName="childText" presStyleLbl="conFgAcc1" presStyleIdx="0" presStyleCnt="2">
        <dgm:presLayoutVars>
          <dgm:bulletEnabled val="1"/>
        </dgm:presLayoutVars>
      </dgm:prSet>
      <dgm:spPr/>
    </dgm:pt>
    <dgm:pt modelId="{3F6F4FCC-B2F6-47C9-9562-D7BE5BCF8FDB}" type="pres">
      <dgm:prSet presAssocID="{A355A2C5-60E2-48F4-BC6C-309CE4A2C729}" presName="spaceBetweenRectangles" presStyleCnt="0"/>
      <dgm:spPr/>
    </dgm:pt>
    <dgm:pt modelId="{DE9CD2FE-FD8B-4965-AF92-12F10DB37007}" type="pres">
      <dgm:prSet presAssocID="{53B5540E-A508-43CD-B71E-D5C269490389}" presName="parentLin" presStyleCnt="0"/>
      <dgm:spPr/>
    </dgm:pt>
    <dgm:pt modelId="{B0D3AC10-CF5C-4B0B-9479-36BC6C667390}" type="pres">
      <dgm:prSet presAssocID="{53B5540E-A508-43CD-B71E-D5C269490389}" presName="parentLeftMargin" presStyleLbl="node1" presStyleIdx="0" presStyleCnt="2"/>
      <dgm:spPr/>
    </dgm:pt>
    <dgm:pt modelId="{7F426331-63F7-42B4-8F27-7CC003B072EE}" type="pres">
      <dgm:prSet presAssocID="{53B5540E-A508-43CD-B71E-D5C26949038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E3277DA-D383-4C54-9CC1-13FA1B453FED}" type="pres">
      <dgm:prSet presAssocID="{53B5540E-A508-43CD-B71E-D5C269490389}" presName="negativeSpace" presStyleCnt="0"/>
      <dgm:spPr/>
    </dgm:pt>
    <dgm:pt modelId="{0B196739-CD96-43CC-B970-9071104A0589}" type="pres">
      <dgm:prSet presAssocID="{53B5540E-A508-43CD-B71E-D5C26949038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AABE4000-EEBE-4564-8F9F-D943E7B2560B}" srcId="{459CE0A0-D73B-47F5-B06B-F3D699EF25D7}" destId="{60ABED78-8B53-44E9-ABDF-18C51BDC27F5}" srcOrd="0" destOrd="0" parTransId="{D2C75787-D727-4A78-A16B-B16FA3599DF0}" sibTransId="{6D823DC0-9B6C-4820-8EF0-C2E3EC82F169}"/>
    <dgm:cxn modelId="{770EBD01-A28E-4E7E-B046-01812EA54DC0}" type="presOf" srcId="{459CE0A0-D73B-47F5-B06B-F3D699EF25D7}" destId="{FE62B912-66BC-4C25-9E33-E0D6A88AABC3}" srcOrd="0" destOrd="0" presId="urn:microsoft.com/office/officeart/2005/8/layout/list1"/>
    <dgm:cxn modelId="{88AC6607-918F-42A8-AA4C-3A96E21D5DEC}" srcId="{459CE0A0-D73B-47F5-B06B-F3D699EF25D7}" destId="{F79D162E-B348-42E0-9C50-729502E8AD6C}" srcOrd="1" destOrd="0" parTransId="{34FD9745-377B-471C-BB27-5430312788FD}" sibTransId="{E5C8CB7E-B37A-4518-B412-17F9059AD4C5}"/>
    <dgm:cxn modelId="{4DE59509-E9A9-4B39-A91D-DFFEEEDF11C6}" type="presOf" srcId="{DD63AC40-AEE0-4F35-B179-DCE78435BA0B}" destId="{0B196739-CD96-43CC-B970-9071104A0589}" srcOrd="0" destOrd="2" presId="urn:microsoft.com/office/officeart/2005/8/layout/list1"/>
    <dgm:cxn modelId="{FABDAE1A-9446-4359-98EC-B1C1B6341689}" type="presOf" srcId="{60ABED78-8B53-44E9-ABDF-18C51BDC27F5}" destId="{33217750-05DC-4320-8E64-C89DAAFD49DF}" srcOrd="0" destOrd="0" presId="urn:microsoft.com/office/officeart/2005/8/layout/list1"/>
    <dgm:cxn modelId="{9FBFC72B-474C-43AB-9BF6-01B4DED33DDF}" type="presOf" srcId="{F196F100-2FD2-41C3-A365-182268C68BEB}" destId="{33217750-05DC-4320-8E64-C89DAAFD49DF}" srcOrd="0" destOrd="2" presId="urn:microsoft.com/office/officeart/2005/8/layout/list1"/>
    <dgm:cxn modelId="{2DC4812C-F62E-4771-9E8E-11FD5CD7225B}" srcId="{3DFDB012-6DCD-43DB-842A-25B5F6DD9808}" destId="{459CE0A0-D73B-47F5-B06B-F3D699EF25D7}" srcOrd="0" destOrd="0" parTransId="{140155F9-6021-449D-839C-D67FCF833246}" sibTransId="{A355A2C5-60E2-48F4-BC6C-309CE4A2C729}"/>
    <dgm:cxn modelId="{F0DA2C31-81A9-4154-9185-5A5984A98A87}" type="presOf" srcId="{3DFDB012-6DCD-43DB-842A-25B5F6DD9808}" destId="{C824BD44-B603-4864-8646-521ECDDA9F8E}" srcOrd="0" destOrd="0" presId="urn:microsoft.com/office/officeart/2005/8/layout/list1"/>
    <dgm:cxn modelId="{C6EF105C-CFA8-4062-A89A-BC7C7393EC2B}" type="presOf" srcId="{53B5540E-A508-43CD-B71E-D5C269490389}" destId="{B0D3AC10-CF5C-4B0B-9479-36BC6C667390}" srcOrd="0" destOrd="0" presId="urn:microsoft.com/office/officeart/2005/8/layout/list1"/>
    <dgm:cxn modelId="{B2174242-010D-4F2C-9B5D-B58ABFD8E59D}" srcId="{3DFDB012-6DCD-43DB-842A-25B5F6DD9808}" destId="{53B5540E-A508-43CD-B71E-D5C269490389}" srcOrd="1" destOrd="0" parTransId="{FBF31281-57A7-4E73-9379-8D6F4C60989B}" sibTransId="{3E5BB0CD-2727-47E0-9E43-BD903C345BD0}"/>
    <dgm:cxn modelId="{EA39E945-98BD-41A9-844E-5FE0E2B6C0C2}" srcId="{53B5540E-A508-43CD-B71E-D5C269490389}" destId="{D1FF3AAD-92D3-489F-89FB-61C86CDC1415}" srcOrd="1" destOrd="0" parTransId="{ACD098FF-EB1C-47B3-8B7F-EDCE82E8FC90}" sibTransId="{ABA5FC4F-4625-44FF-88DC-FAB8147CA924}"/>
    <dgm:cxn modelId="{4A4CDF67-7782-4C1E-AFE1-489F31A5DEA9}" srcId="{459CE0A0-D73B-47F5-B06B-F3D699EF25D7}" destId="{F196F100-2FD2-41C3-A365-182268C68BEB}" srcOrd="2" destOrd="0" parTransId="{CA2AEC47-AA5D-46B9-BF61-B8C17C39C133}" sibTransId="{50C27BF9-19EC-4C24-AEF3-FADB678F9FD2}"/>
    <dgm:cxn modelId="{53B76C59-9F1E-4107-9775-7A699D253556}" type="presOf" srcId="{627786EA-E775-41AC-959F-0E916EAA73C8}" destId="{0B196739-CD96-43CC-B970-9071104A0589}" srcOrd="0" destOrd="0" presId="urn:microsoft.com/office/officeart/2005/8/layout/list1"/>
    <dgm:cxn modelId="{E577937B-7E4F-4BBE-9DAD-35C0298F687E}" srcId="{53B5540E-A508-43CD-B71E-D5C269490389}" destId="{DD63AC40-AEE0-4F35-B179-DCE78435BA0B}" srcOrd="2" destOrd="0" parTransId="{A16E3869-0E37-40E1-B180-C2FC81131BC6}" sibTransId="{9E60F629-F645-45CE-89E9-F837DAACF205}"/>
    <dgm:cxn modelId="{4D455F7D-CCFA-4CCB-88E0-B638F2A20091}" type="presOf" srcId="{459CE0A0-D73B-47F5-B06B-F3D699EF25D7}" destId="{158DFEEB-69B4-441C-9CB7-8AD7FC830F40}" srcOrd="1" destOrd="0" presId="urn:microsoft.com/office/officeart/2005/8/layout/list1"/>
    <dgm:cxn modelId="{0B883EBE-7B4D-4563-B972-2A96BB2973D3}" type="presOf" srcId="{D1FF3AAD-92D3-489F-89FB-61C86CDC1415}" destId="{0B196739-CD96-43CC-B970-9071104A0589}" srcOrd="0" destOrd="1" presId="urn:microsoft.com/office/officeart/2005/8/layout/list1"/>
    <dgm:cxn modelId="{C36849BF-9AA6-499E-89A6-18C108DD03EB}" type="presOf" srcId="{53B5540E-A508-43CD-B71E-D5C269490389}" destId="{7F426331-63F7-42B4-8F27-7CC003B072EE}" srcOrd="1" destOrd="0" presId="urn:microsoft.com/office/officeart/2005/8/layout/list1"/>
    <dgm:cxn modelId="{0752E2D0-7B25-4AB0-95F1-889EB4F9F8CB}" srcId="{53B5540E-A508-43CD-B71E-D5C269490389}" destId="{627786EA-E775-41AC-959F-0E916EAA73C8}" srcOrd="0" destOrd="0" parTransId="{F9FB3005-F5D8-4472-AB51-B482DDCED431}" sibTransId="{8896A6E1-C7B3-4CEE-BFE9-393E3176458F}"/>
    <dgm:cxn modelId="{68453EE6-8074-4B11-B83F-49AF4E204299}" type="presOf" srcId="{F79D162E-B348-42E0-9C50-729502E8AD6C}" destId="{33217750-05DC-4320-8E64-C89DAAFD49DF}" srcOrd="0" destOrd="1" presId="urn:microsoft.com/office/officeart/2005/8/layout/list1"/>
    <dgm:cxn modelId="{88ABE8DD-7C2F-48F0-848E-ADA6D04D0A6A}" type="presParOf" srcId="{C824BD44-B603-4864-8646-521ECDDA9F8E}" destId="{581C4F68-5C36-4347-BDB4-1EF78A1CAC96}" srcOrd="0" destOrd="0" presId="urn:microsoft.com/office/officeart/2005/8/layout/list1"/>
    <dgm:cxn modelId="{EE583D8C-BA12-4366-991D-0550338A676B}" type="presParOf" srcId="{581C4F68-5C36-4347-BDB4-1EF78A1CAC96}" destId="{FE62B912-66BC-4C25-9E33-E0D6A88AABC3}" srcOrd="0" destOrd="0" presId="urn:microsoft.com/office/officeart/2005/8/layout/list1"/>
    <dgm:cxn modelId="{116AC946-B134-4ACF-9C6B-34D72C5C6D27}" type="presParOf" srcId="{581C4F68-5C36-4347-BDB4-1EF78A1CAC96}" destId="{158DFEEB-69B4-441C-9CB7-8AD7FC830F40}" srcOrd="1" destOrd="0" presId="urn:microsoft.com/office/officeart/2005/8/layout/list1"/>
    <dgm:cxn modelId="{1E401095-48D9-4E9E-B375-60FD9A070579}" type="presParOf" srcId="{C824BD44-B603-4864-8646-521ECDDA9F8E}" destId="{4092E60D-8AE1-4CD0-A3AE-B4960FE31691}" srcOrd="1" destOrd="0" presId="urn:microsoft.com/office/officeart/2005/8/layout/list1"/>
    <dgm:cxn modelId="{24787126-6C59-4A69-9A3B-941657D5EAEA}" type="presParOf" srcId="{C824BD44-B603-4864-8646-521ECDDA9F8E}" destId="{33217750-05DC-4320-8E64-C89DAAFD49DF}" srcOrd="2" destOrd="0" presId="urn:microsoft.com/office/officeart/2005/8/layout/list1"/>
    <dgm:cxn modelId="{1826D889-DA31-4E14-A266-5CE209286E08}" type="presParOf" srcId="{C824BD44-B603-4864-8646-521ECDDA9F8E}" destId="{3F6F4FCC-B2F6-47C9-9562-D7BE5BCF8FDB}" srcOrd="3" destOrd="0" presId="urn:microsoft.com/office/officeart/2005/8/layout/list1"/>
    <dgm:cxn modelId="{579ADD18-0591-40A2-ADC5-6AB213E41F3F}" type="presParOf" srcId="{C824BD44-B603-4864-8646-521ECDDA9F8E}" destId="{DE9CD2FE-FD8B-4965-AF92-12F10DB37007}" srcOrd="4" destOrd="0" presId="urn:microsoft.com/office/officeart/2005/8/layout/list1"/>
    <dgm:cxn modelId="{6922286C-3449-4A00-9CB6-23E7EF746E63}" type="presParOf" srcId="{DE9CD2FE-FD8B-4965-AF92-12F10DB37007}" destId="{B0D3AC10-CF5C-4B0B-9479-36BC6C667390}" srcOrd="0" destOrd="0" presId="urn:microsoft.com/office/officeart/2005/8/layout/list1"/>
    <dgm:cxn modelId="{35F61E80-D4E4-4952-96D6-CBCFC1D2A580}" type="presParOf" srcId="{DE9CD2FE-FD8B-4965-AF92-12F10DB37007}" destId="{7F426331-63F7-42B4-8F27-7CC003B072EE}" srcOrd="1" destOrd="0" presId="urn:microsoft.com/office/officeart/2005/8/layout/list1"/>
    <dgm:cxn modelId="{9FE0A8AD-28E5-4FD0-80F5-C82563F3BCAA}" type="presParOf" srcId="{C824BD44-B603-4864-8646-521ECDDA9F8E}" destId="{0E3277DA-D383-4C54-9CC1-13FA1B453FED}" srcOrd="5" destOrd="0" presId="urn:microsoft.com/office/officeart/2005/8/layout/list1"/>
    <dgm:cxn modelId="{1A492B9A-C665-4A5F-9626-FE6F358AF70E}" type="presParOf" srcId="{C824BD44-B603-4864-8646-521ECDDA9F8E}" destId="{0B196739-CD96-43CC-B970-9071104A0589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9D606C3-F5E8-4714-9B32-0811FED068BC}" type="doc">
      <dgm:prSet loTypeId="urn:microsoft.com/office/officeart/2005/8/layout/list1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48085A1C-B097-4823-A120-C50BA5F988A7}">
      <dgm:prSet phldrT="[Text]"/>
      <dgm:spPr/>
      <dgm:t>
        <a:bodyPr/>
        <a:lstStyle/>
        <a:p>
          <a:r>
            <a:rPr lang="en-US" dirty="0"/>
            <a:t>Find out why change is happening</a:t>
          </a:r>
        </a:p>
      </dgm:t>
    </dgm:pt>
    <dgm:pt modelId="{4DEA65B7-0395-44D6-B537-231C163F7E79}" type="parTrans" cxnId="{1826F348-F4AE-489E-8E25-4B0D3D6FE76C}">
      <dgm:prSet/>
      <dgm:spPr/>
      <dgm:t>
        <a:bodyPr/>
        <a:lstStyle/>
        <a:p>
          <a:endParaRPr lang="en-US"/>
        </a:p>
      </dgm:t>
    </dgm:pt>
    <dgm:pt modelId="{0486F3DE-7748-47F6-B1E2-A44493EE05B5}" type="sibTrans" cxnId="{1826F348-F4AE-489E-8E25-4B0D3D6FE76C}">
      <dgm:prSet/>
      <dgm:spPr/>
      <dgm:t>
        <a:bodyPr/>
        <a:lstStyle/>
        <a:p>
          <a:endParaRPr lang="en-US"/>
        </a:p>
      </dgm:t>
    </dgm:pt>
    <dgm:pt modelId="{0380699C-40F8-4B76-A188-4D6BC4193B8E}">
      <dgm:prSet phldrT="[Text]"/>
      <dgm:spPr/>
      <dgm:t>
        <a:bodyPr/>
        <a:lstStyle/>
        <a:p>
          <a:r>
            <a:rPr lang="en-US" dirty="0"/>
            <a:t>Convert data into usable information</a:t>
          </a:r>
        </a:p>
      </dgm:t>
    </dgm:pt>
    <dgm:pt modelId="{49ACB15A-B67A-4B8B-8E95-969D7C1AE160}" type="parTrans" cxnId="{0F1CE331-DCF2-45D9-B098-D0AB6B00EFD3}">
      <dgm:prSet/>
      <dgm:spPr/>
      <dgm:t>
        <a:bodyPr/>
        <a:lstStyle/>
        <a:p>
          <a:endParaRPr lang="en-US"/>
        </a:p>
      </dgm:t>
    </dgm:pt>
    <dgm:pt modelId="{C5CE84FD-3FEF-4E29-884C-0EF17DADAB49}" type="sibTrans" cxnId="{0F1CE331-DCF2-45D9-B098-D0AB6B00EFD3}">
      <dgm:prSet/>
      <dgm:spPr/>
      <dgm:t>
        <a:bodyPr/>
        <a:lstStyle/>
        <a:p>
          <a:endParaRPr lang="en-US"/>
        </a:p>
      </dgm:t>
    </dgm:pt>
    <dgm:pt modelId="{DFA6D749-FA93-4989-A138-2CEA4508A79E}">
      <dgm:prSet phldrT="[Text]"/>
      <dgm:spPr/>
      <dgm:t>
        <a:bodyPr/>
        <a:lstStyle/>
        <a:p>
          <a:r>
            <a:rPr lang="en-US" dirty="0"/>
            <a:t>Talk to the people who are closest to it</a:t>
          </a:r>
        </a:p>
      </dgm:t>
    </dgm:pt>
    <dgm:pt modelId="{130DFFBF-7DA9-4A36-B0B2-0E4BF457C32E}" type="parTrans" cxnId="{72493D54-91BF-489E-9A50-FA197B3C8377}">
      <dgm:prSet/>
      <dgm:spPr/>
      <dgm:t>
        <a:bodyPr/>
        <a:lstStyle/>
        <a:p>
          <a:endParaRPr lang="en-US"/>
        </a:p>
      </dgm:t>
    </dgm:pt>
    <dgm:pt modelId="{D5CD7F31-0763-4DD7-883F-4C1E953F4760}" type="sibTrans" cxnId="{72493D54-91BF-489E-9A50-FA197B3C8377}">
      <dgm:prSet/>
      <dgm:spPr/>
      <dgm:t>
        <a:bodyPr/>
        <a:lstStyle/>
        <a:p>
          <a:endParaRPr lang="en-US"/>
        </a:p>
      </dgm:t>
    </dgm:pt>
    <dgm:pt modelId="{0C518443-A2AA-4FFB-9347-4C1CC4B7CC48}">
      <dgm:prSet/>
      <dgm:spPr/>
      <dgm:t>
        <a:bodyPr/>
        <a:lstStyle/>
        <a:p>
          <a:r>
            <a:rPr lang="en-US" dirty="0"/>
            <a:t>Ask “why,” listen, then ask “why” again</a:t>
          </a:r>
        </a:p>
      </dgm:t>
    </dgm:pt>
    <dgm:pt modelId="{03345E70-5345-4CF5-8707-FAC100A6CDBA}" type="parTrans" cxnId="{2C972432-1561-4183-8B2A-A81180ABD583}">
      <dgm:prSet/>
      <dgm:spPr/>
      <dgm:t>
        <a:bodyPr/>
        <a:lstStyle/>
        <a:p>
          <a:endParaRPr lang="en-US"/>
        </a:p>
      </dgm:t>
    </dgm:pt>
    <dgm:pt modelId="{1C77A7B1-DDC2-44A3-B73B-46E5E1DE2938}" type="sibTrans" cxnId="{2C972432-1561-4183-8B2A-A81180ABD583}">
      <dgm:prSet/>
      <dgm:spPr/>
      <dgm:t>
        <a:bodyPr/>
        <a:lstStyle/>
        <a:p>
          <a:endParaRPr lang="en-US"/>
        </a:p>
      </dgm:t>
    </dgm:pt>
    <dgm:pt modelId="{0D5DA580-E477-43EC-A653-49C6AAFBF96B}">
      <dgm:prSet/>
      <dgm:spPr/>
      <dgm:t>
        <a:bodyPr/>
        <a:lstStyle/>
        <a:p>
          <a:r>
            <a:rPr lang="en-US" dirty="0"/>
            <a:t>Focus on the cause, not on assessing blame</a:t>
          </a:r>
        </a:p>
      </dgm:t>
    </dgm:pt>
    <dgm:pt modelId="{07D1DCE3-DBDF-43DF-A62E-E704B7AB6D61}" type="parTrans" cxnId="{4A098F26-440D-4E47-9037-EBCBAAB931CA}">
      <dgm:prSet/>
      <dgm:spPr/>
      <dgm:t>
        <a:bodyPr/>
        <a:lstStyle/>
        <a:p>
          <a:endParaRPr lang="en-US"/>
        </a:p>
      </dgm:t>
    </dgm:pt>
    <dgm:pt modelId="{A0122DEB-0F2B-4FAB-A7AC-4CC3A154CBBC}" type="sibTrans" cxnId="{4A098F26-440D-4E47-9037-EBCBAAB931CA}">
      <dgm:prSet/>
      <dgm:spPr/>
      <dgm:t>
        <a:bodyPr/>
        <a:lstStyle/>
        <a:p>
          <a:endParaRPr lang="en-US"/>
        </a:p>
      </dgm:t>
    </dgm:pt>
    <dgm:pt modelId="{E54C80EA-3148-4422-9C53-21F4EF4EC046}">
      <dgm:prSet phldrT="[Text]"/>
      <dgm:spPr/>
      <dgm:t>
        <a:bodyPr/>
        <a:lstStyle/>
        <a:p>
          <a:r>
            <a:rPr lang="en-US" dirty="0"/>
            <a:t>Data: We are two days behind schedule.</a:t>
          </a:r>
        </a:p>
      </dgm:t>
    </dgm:pt>
    <dgm:pt modelId="{1E67D157-CBD5-40B6-9134-D0CA973C1C85}" type="parTrans" cxnId="{E9279B2B-9BE9-4CE9-9DB8-6C9C11C79D0B}">
      <dgm:prSet/>
      <dgm:spPr/>
      <dgm:t>
        <a:bodyPr/>
        <a:lstStyle/>
        <a:p>
          <a:endParaRPr lang="en-US"/>
        </a:p>
      </dgm:t>
    </dgm:pt>
    <dgm:pt modelId="{8F71DF26-5B72-489B-B5BA-5FEB6AB7F72B}" type="sibTrans" cxnId="{E9279B2B-9BE9-4CE9-9DB8-6C9C11C79D0B}">
      <dgm:prSet/>
      <dgm:spPr/>
      <dgm:t>
        <a:bodyPr/>
        <a:lstStyle/>
        <a:p>
          <a:endParaRPr lang="en-US"/>
        </a:p>
      </dgm:t>
    </dgm:pt>
    <dgm:pt modelId="{400A2A2B-74E9-4405-938F-120BE2106CF4}">
      <dgm:prSet/>
      <dgm:spPr/>
      <dgm:t>
        <a:bodyPr/>
        <a:lstStyle/>
        <a:p>
          <a:r>
            <a:rPr lang="en-US" dirty="0"/>
            <a:t>Information: Three workers were out sick last week.</a:t>
          </a:r>
        </a:p>
      </dgm:t>
    </dgm:pt>
    <dgm:pt modelId="{2ED2F554-CFD0-45D6-8125-4950FED1B709}" type="parTrans" cxnId="{B4347895-338E-4F07-8F3F-787C4C70DEBA}">
      <dgm:prSet/>
      <dgm:spPr/>
      <dgm:t>
        <a:bodyPr/>
        <a:lstStyle/>
        <a:p>
          <a:endParaRPr lang="en-US"/>
        </a:p>
      </dgm:t>
    </dgm:pt>
    <dgm:pt modelId="{975DDE55-9694-4498-BF2B-029BEFADEF45}" type="sibTrans" cxnId="{B4347895-338E-4F07-8F3F-787C4C70DEBA}">
      <dgm:prSet/>
      <dgm:spPr/>
      <dgm:t>
        <a:bodyPr/>
        <a:lstStyle/>
        <a:p>
          <a:endParaRPr lang="en-US"/>
        </a:p>
      </dgm:t>
    </dgm:pt>
    <dgm:pt modelId="{DCF6CAAA-830B-4F41-86D6-D09BB0F902E1}" type="pres">
      <dgm:prSet presAssocID="{C9D606C3-F5E8-4714-9B32-0811FED068BC}" presName="linear" presStyleCnt="0">
        <dgm:presLayoutVars>
          <dgm:dir/>
          <dgm:animLvl val="lvl"/>
          <dgm:resizeHandles val="exact"/>
        </dgm:presLayoutVars>
      </dgm:prSet>
      <dgm:spPr/>
    </dgm:pt>
    <dgm:pt modelId="{CFE205B4-10B5-4CBD-94AA-34F4D94477E9}" type="pres">
      <dgm:prSet presAssocID="{48085A1C-B097-4823-A120-C50BA5F988A7}" presName="parentLin" presStyleCnt="0"/>
      <dgm:spPr/>
    </dgm:pt>
    <dgm:pt modelId="{B83ECD4D-4AAB-414F-BC78-1A64375051CC}" type="pres">
      <dgm:prSet presAssocID="{48085A1C-B097-4823-A120-C50BA5F988A7}" presName="parentLeftMargin" presStyleLbl="node1" presStyleIdx="0" presStyleCnt="2"/>
      <dgm:spPr/>
    </dgm:pt>
    <dgm:pt modelId="{4275710A-E822-4166-9A85-9218D53345FF}" type="pres">
      <dgm:prSet presAssocID="{48085A1C-B097-4823-A120-C50BA5F988A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756F420-FC21-41C7-8B92-75BA171E58EF}" type="pres">
      <dgm:prSet presAssocID="{48085A1C-B097-4823-A120-C50BA5F988A7}" presName="negativeSpace" presStyleCnt="0"/>
      <dgm:spPr/>
    </dgm:pt>
    <dgm:pt modelId="{B6AA0646-97F0-47E0-81CC-5A812665B637}" type="pres">
      <dgm:prSet presAssocID="{48085A1C-B097-4823-A120-C50BA5F988A7}" presName="childText" presStyleLbl="conFgAcc1" presStyleIdx="0" presStyleCnt="2">
        <dgm:presLayoutVars>
          <dgm:bulletEnabled val="1"/>
        </dgm:presLayoutVars>
      </dgm:prSet>
      <dgm:spPr/>
    </dgm:pt>
    <dgm:pt modelId="{CFDF1F4C-C1B1-4EDB-B170-A8E7C3F24B41}" type="pres">
      <dgm:prSet presAssocID="{0486F3DE-7748-47F6-B1E2-A44493EE05B5}" presName="spaceBetweenRectangles" presStyleCnt="0"/>
      <dgm:spPr/>
    </dgm:pt>
    <dgm:pt modelId="{BB2BC19F-2255-416C-8164-8419412438E8}" type="pres">
      <dgm:prSet presAssocID="{0380699C-40F8-4B76-A188-4D6BC4193B8E}" presName="parentLin" presStyleCnt="0"/>
      <dgm:spPr/>
    </dgm:pt>
    <dgm:pt modelId="{E9BE5334-55A3-4626-B875-5EEF903E192E}" type="pres">
      <dgm:prSet presAssocID="{0380699C-40F8-4B76-A188-4D6BC4193B8E}" presName="parentLeftMargin" presStyleLbl="node1" presStyleIdx="0" presStyleCnt="2"/>
      <dgm:spPr/>
    </dgm:pt>
    <dgm:pt modelId="{B5D3204D-6100-4B03-8CE9-A886123457FD}" type="pres">
      <dgm:prSet presAssocID="{0380699C-40F8-4B76-A188-4D6BC4193B8E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D163A1F9-ED39-4E0B-A6D3-C2F6B78D026F}" type="pres">
      <dgm:prSet presAssocID="{0380699C-40F8-4B76-A188-4D6BC4193B8E}" presName="negativeSpace" presStyleCnt="0"/>
      <dgm:spPr/>
    </dgm:pt>
    <dgm:pt modelId="{3B19C5AF-AF74-41EB-8836-E465EAA04362}" type="pres">
      <dgm:prSet presAssocID="{0380699C-40F8-4B76-A188-4D6BC4193B8E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92AA3B00-9564-4A64-9F15-3FC26C7BE1B7}" type="presOf" srcId="{0380699C-40F8-4B76-A188-4D6BC4193B8E}" destId="{E9BE5334-55A3-4626-B875-5EEF903E192E}" srcOrd="0" destOrd="0" presId="urn:microsoft.com/office/officeart/2005/8/layout/list1"/>
    <dgm:cxn modelId="{1EF16101-1706-4F32-9D00-7B3AB66EF93E}" type="presOf" srcId="{E54C80EA-3148-4422-9C53-21F4EF4EC046}" destId="{3B19C5AF-AF74-41EB-8836-E465EAA04362}" srcOrd="0" destOrd="0" presId="urn:microsoft.com/office/officeart/2005/8/layout/list1"/>
    <dgm:cxn modelId="{4A098F26-440D-4E47-9037-EBCBAAB931CA}" srcId="{48085A1C-B097-4823-A120-C50BA5F988A7}" destId="{0D5DA580-E477-43EC-A653-49C6AAFBF96B}" srcOrd="2" destOrd="0" parTransId="{07D1DCE3-DBDF-43DF-A62E-E704B7AB6D61}" sibTransId="{A0122DEB-0F2B-4FAB-A7AC-4CC3A154CBBC}"/>
    <dgm:cxn modelId="{B4F75728-1BBF-424E-ADEC-72B68859FD6A}" type="presOf" srcId="{400A2A2B-74E9-4405-938F-120BE2106CF4}" destId="{3B19C5AF-AF74-41EB-8836-E465EAA04362}" srcOrd="0" destOrd="1" presId="urn:microsoft.com/office/officeart/2005/8/layout/list1"/>
    <dgm:cxn modelId="{035FAF2A-90E9-43C9-891A-26DE7294B2B1}" type="presOf" srcId="{0380699C-40F8-4B76-A188-4D6BC4193B8E}" destId="{B5D3204D-6100-4B03-8CE9-A886123457FD}" srcOrd="1" destOrd="0" presId="urn:microsoft.com/office/officeart/2005/8/layout/list1"/>
    <dgm:cxn modelId="{E9279B2B-9BE9-4CE9-9DB8-6C9C11C79D0B}" srcId="{0380699C-40F8-4B76-A188-4D6BC4193B8E}" destId="{E54C80EA-3148-4422-9C53-21F4EF4EC046}" srcOrd="0" destOrd="0" parTransId="{1E67D157-CBD5-40B6-9134-D0CA973C1C85}" sibTransId="{8F71DF26-5B72-489B-B5BA-5FEB6AB7F72B}"/>
    <dgm:cxn modelId="{0F1CE331-DCF2-45D9-B098-D0AB6B00EFD3}" srcId="{C9D606C3-F5E8-4714-9B32-0811FED068BC}" destId="{0380699C-40F8-4B76-A188-4D6BC4193B8E}" srcOrd="1" destOrd="0" parTransId="{49ACB15A-B67A-4B8B-8E95-969D7C1AE160}" sibTransId="{C5CE84FD-3FEF-4E29-884C-0EF17DADAB49}"/>
    <dgm:cxn modelId="{2C972432-1561-4183-8B2A-A81180ABD583}" srcId="{48085A1C-B097-4823-A120-C50BA5F988A7}" destId="{0C518443-A2AA-4FFB-9347-4C1CC4B7CC48}" srcOrd="1" destOrd="0" parTransId="{03345E70-5345-4CF5-8707-FAC100A6CDBA}" sibTransId="{1C77A7B1-DDC2-44A3-B73B-46E5E1DE2938}"/>
    <dgm:cxn modelId="{5F221A5D-AF10-4206-A9F4-C4FDD8FCDA8D}" type="presOf" srcId="{48085A1C-B097-4823-A120-C50BA5F988A7}" destId="{B83ECD4D-4AAB-414F-BC78-1A64375051CC}" srcOrd="0" destOrd="0" presId="urn:microsoft.com/office/officeart/2005/8/layout/list1"/>
    <dgm:cxn modelId="{1826F348-F4AE-489E-8E25-4B0D3D6FE76C}" srcId="{C9D606C3-F5E8-4714-9B32-0811FED068BC}" destId="{48085A1C-B097-4823-A120-C50BA5F988A7}" srcOrd="0" destOrd="0" parTransId="{4DEA65B7-0395-44D6-B537-231C163F7E79}" sibTransId="{0486F3DE-7748-47F6-B1E2-A44493EE05B5}"/>
    <dgm:cxn modelId="{A0690271-3670-49E1-AA18-5F2B8E1D78E6}" type="presOf" srcId="{48085A1C-B097-4823-A120-C50BA5F988A7}" destId="{4275710A-E822-4166-9A85-9218D53345FF}" srcOrd="1" destOrd="0" presId="urn:microsoft.com/office/officeart/2005/8/layout/list1"/>
    <dgm:cxn modelId="{72493D54-91BF-489E-9A50-FA197B3C8377}" srcId="{48085A1C-B097-4823-A120-C50BA5F988A7}" destId="{DFA6D749-FA93-4989-A138-2CEA4508A79E}" srcOrd="0" destOrd="0" parTransId="{130DFFBF-7DA9-4A36-B0B2-0E4BF457C32E}" sibTransId="{D5CD7F31-0763-4DD7-883F-4C1E953F4760}"/>
    <dgm:cxn modelId="{8C6BED75-03DB-4BB1-B8BD-2D2803485D71}" type="presOf" srcId="{C9D606C3-F5E8-4714-9B32-0811FED068BC}" destId="{DCF6CAAA-830B-4F41-86D6-D09BB0F902E1}" srcOrd="0" destOrd="0" presId="urn:microsoft.com/office/officeart/2005/8/layout/list1"/>
    <dgm:cxn modelId="{AA8B4982-0C65-478D-B870-E56D26E96C77}" type="presOf" srcId="{0D5DA580-E477-43EC-A653-49C6AAFBF96B}" destId="{B6AA0646-97F0-47E0-81CC-5A812665B637}" srcOrd="0" destOrd="2" presId="urn:microsoft.com/office/officeart/2005/8/layout/list1"/>
    <dgm:cxn modelId="{B4347895-338E-4F07-8F3F-787C4C70DEBA}" srcId="{0380699C-40F8-4B76-A188-4D6BC4193B8E}" destId="{400A2A2B-74E9-4405-938F-120BE2106CF4}" srcOrd="1" destOrd="0" parTransId="{2ED2F554-CFD0-45D6-8125-4950FED1B709}" sibTransId="{975DDE55-9694-4498-BF2B-029BEFADEF45}"/>
    <dgm:cxn modelId="{3EA790F2-025B-465F-B3A1-DE9098F93852}" type="presOf" srcId="{0C518443-A2AA-4FFB-9347-4C1CC4B7CC48}" destId="{B6AA0646-97F0-47E0-81CC-5A812665B637}" srcOrd="0" destOrd="1" presId="urn:microsoft.com/office/officeart/2005/8/layout/list1"/>
    <dgm:cxn modelId="{6D777DFA-D41A-455C-B223-6E8F186929CC}" type="presOf" srcId="{DFA6D749-FA93-4989-A138-2CEA4508A79E}" destId="{B6AA0646-97F0-47E0-81CC-5A812665B637}" srcOrd="0" destOrd="0" presId="urn:microsoft.com/office/officeart/2005/8/layout/list1"/>
    <dgm:cxn modelId="{95A8CA99-F1E7-4F5E-BC10-066ECC7A0419}" type="presParOf" srcId="{DCF6CAAA-830B-4F41-86D6-D09BB0F902E1}" destId="{CFE205B4-10B5-4CBD-94AA-34F4D94477E9}" srcOrd="0" destOrd="0" presId="urn:microsoft.com/office/officeart/2005/8/layout/list1"/>
    <dgm:cxn modelId="{4C8AFF12-D24D-45C7-A420-B743ADFDB4BF}" type="presParOf" srcId="{CFE205B4-10B5-4CBD-94AA-34F4D94477E9}" destId="{B83ECD4D-4AAB-414F-BC78-1A64375051CC}" srcOrd="0" destOrd="0" presId="urn:microsoft.com/office/officeart/2005/8/layout/list1"/>
    <dgm:cxn modelId="{C8E6A7BD-5C6D-4795-B667-BE6BFD0B425B}" type="presParOf" srcId="{CFE205B4-10B5-4CBD-94AA-34F4D94477E9}" destId="{4275710A-E822-4166-9A85-9218D53345FF}" srcOrd="1" destOrd="0" presId="urn:microsoft.com/office/officeart/2005/8/layout/list1"/>
    <dgm:cxn modelId="{082B922F-CEEE-467B-A3ED-A96EE0A49B61}" type="presParOf" srcId="{DCF6CAAA-830B-4F41-86D6-D09BB0F902E1}" destId="{6756F420-FC21-41C7-8B92-75BA171E58EF}" srcOrd="1" destOrd="0" presId="urn:microsoft.com/office/officeart/2005/8/layout/list1"/>
    <dgm:cxn modelId="{B3B1E325-AAF2-4A54-976A-847E2EBE8440}" type="presParOf" srcId="{DCF6CAAA-830B-4F41-86D6-D09BB0F902E1}" destId="{B6AA0646-97F0-47E0-81CC-5A812665B637}" srcOrd="2" destOrd="0" presId="urn:microsoft.com/office/officeart/2005/8/layout/list1"/>
    <dgm:cxn modelId="{2455FA5A-F367-4430-91D3-2D584813E35E}" type="presParOf" srcId="{DCF6CAAA-830B-4F41-86D6-D09BB0F902E1}" destId="{CFDF1F4C-C1B1-4EDB-B170-A8E7C3F24B41}" srcOrd="3" destOrd="0" presId="urn:microsoft.com/office/officeart/2005/8/layout/list1"/>
    <dgm:cxn modelId="{B29882A6-6349-4ED8-9030-3937678C4BFC}" type="presParOf" srcId="{DCF6CAAA-830B-4F41-86D6-D09BB0F902E1}" destId="{BB2BC19F-2255-416C-8164-8419412438E8}" srcOrd="4" destOrd="0" presId="urn:microsoft.com/office/officeart/2005/8/layout/list1"/>
    <dgm:cxn modelId="{D8392579-A5BB-449C-8293-F88A337DBC82}" type="presParOf" srcId="{BB2BC19F-2255-416C-8164-8419412438E8}" destId="{E9BE5334-55A3-4626-B875-5EEF903E192E}" srcOrd="0" destOrd="0" presId="urn:microsoft.com/office/officeart/2005/8/layout/list1"/>
    <dgm:cxn modelId="{E03A79A8-AE6A-4E00-B963-D59277CCAC02}" type="presParOf" srcId="{BB2BC19F-2255-416C-8164-8419412438E8}" destId="{B5D3204D-6100-4B03-8CE9-A886123457FD}" srcOrd="1" destOrd="0" presId="urn:microsoft.com/office/officeart/2005/8/layout/list1"/>
    <dgm:cxn modelId="{A0BB8012-828A-47CA-9E29-25CEE7956118}" type="presParOf" srcId="{DCF6CAAA-830B-4F41-86D6-D09BB0F902E1}" destId="{D163A1F9-ED39-4E0B-A6D3-C2F6B78D026F}" srcOrd="5" destOrd="0" presId="urn:microsoft.com/office/officeart/2005/8/layout/list1"/>
    <dgm:cxn modelId="{385B3A95-EFD6-4203-926B-45DD14EFBFE8}" type="presParOf" srcId="{DCF6CAAA-830B-4F41-86D6-D09BB0F902E1}" destId="{3B19C5AF-AF74-41EB-8836-E465EAA0436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9E3FD36-0CD8-4DE9-9139-64B21C0A6E8E}" type="doc">
      <dgm:prSet loTypeId="urn:microsoft.com/office/officeart/2005/8/layout/hProcess9" loCatId="process" qsTypeId="urn:microsoft.com/office/officeart/2005/8/quickstyle/simple1" qsCatId="simple" csTypeId="urn:microsoft.com/office/officeart/2005/8/colors/accent6_2" csCatId="accent6" phldr="1"/>
      <dgm:spPr/>
    </dgm:pt>
    <dgm:pt modelId="{D5409A40-44BD-45B4-BE2A-BF9C0F41270A}">
      <dgm:prSet phldrT="[Text]"/>
      <dgm:spPr/>
      <dgm:t>
        <a:bodyPr/>
        <a:lstStyle/>
        <a:p>
          <a:r>
            <a:rPr lang="en-US" dirty="0"/>
            <a:t>Recommend action</a:t>
          </a:r>
        </a:p>
      </dgm:t>
    </dgm:pt>
    <dgm:pt modelId="{032CC1DB-2040-4620-AC1F-DE2C7A1FD475}" type="parTrans" cxnId="{9B79E4E3-3ED7-41CB-BBE7-B908375F8EA8}">
      <dgm:prSet/>
      <dgm:spPr/>
      <dgm:t>
        <a:bodyPr/>
        <a:lstStyle/>
        <a:p>
          <a:endParaRPr lang="en-US"/>
        </a:p>
      </dgm:t>
    </dgm:pt>
    <dgm:pt modelId="{A784B50C-E429-463C-9FB1-D0329AE3213F}" type="sibTrans" cxnId="{9B79E4E3-3ED7-41CB-BBE7-B908375F8EA8}">
      <dgm:prSet/>
      <dgm:spPr/>
      <dgm:t>
        <a:bodyPr/>
        <a:lstStyle/>
        <a:p>
          <a:endParaRPr lang="en-US"/>
        </a:p>
      </dgm:t>
    </dgm:pt>
    <dgm:pt modelId="{9C9ED087-B00B-41CD-8357-CE3D681902FD}">
      <dgm:prSet phldrT="[Text]"/>
      <dgm:spPr/>
      <dgm:t>
        <a:bodyPr/>
        <a:lstStyle/>
        <a:p>
          <a:r>
            <a:rPr lang="en-US" dirty="0"/>
            <a:t>Get agreement</a:t>
          </a:r>
        </a:p>
      </dgm:t>
    </dgm:pt>
    <dgm:pt modelId="{79E000C3-33C9-4003-9712-56C2366791BE}" type="parTrans" cxnId="{993B7FA9-BBD2-479A-9453-D724EFC1DC0F}">
      <dgm:prSet/>
      <dgm:spPr/>
      <dgm:t>
        <a:bodyPr/>
        <a:lstStyle/>
        <a:p>
          <a:endParaRPr lang="en-US"/>
        </a:p>
      </dgm:t>
    </dgm:pt>
    <dgm:pt modelId="{E48785A7-D839-44AF-A2F0-CC05F9F54DE3}" type="sibTrans" cxnId="{993B7FA9-BBD2-479A-9453-D724EFC1DC0F}">
      <dgm:prSet/>
      <dgm:spPr/>
      <dgm:t>
        <a:bodyPr/>
        <a:lstStyle/>
        <a:p>
          <a:endParaRPr lang="en-US"/>
        </a:p>
      </dgm:t>
    </dgm:pt>
    <dgm:pt modelId="{6A4ABC94-15CB-40ED-99CD-D731667EE077}">
      <dgm:prSet phldrT="[Text]"/>
      <dgm:spPr/>
      <dgm:t>
        <a:bodyPr/>
        <a:lstStyle/>
        <a:p>
          <a:r>
            <a:rPr lang="en-US" dirty="0"/>
            <a:t>Accept or reject the change</a:t>
          </a:r>
        </a:p>
      </dgm:t>
    </dgm:pt>
    <dgm:pt modelId="{14D27323-6CAF-4800-AAA1-928243DCF4FF}" type="parTrans" cxnId="{6C5E9681-6C12-43FC-A5A7-19C9F882B212}">
      <dgm:prSet/>
      <dgm:spPr/>
      <dgm:t>
        <a:bodyPr/>
        <a:lstStyle/>
        <a:p>
          <a:endParaRPr lang="en-US"/>
        </a:p>
      </dgm:t>
    </dgm:pt>
    <dgm:pt modelId="{28A036C8-3D05-4B4D-9BBE-8AA1D42BCAD1}" type="sibTrans" cxnId="{6C5E9681-6C12-43FC-A5A7-19C9F882B212}">
      <dgm:prSet/>
      <dgm:spPr/>
      <dgm:t>
        <a:bodyPr/>
        <a:lstStyle/>
        <a:p>
          <a:endParaRPr lang="en-US"/>
        </a:p>
      </dgm:t>
    </dgm:pt>
    <dgm:pt modelId="{0846C56E-54F9-4059-A13B-64DEF832909D}">
      <dgm:prSet phldrT="[Text]"/>
      <dgm:spPr/>
      <dgm:t>
        <a:bodyPr/>
        <a:lstStyle/>
        <a:p>
          <a:r>
            <a:rPr lang="en-US" dirty="0"/>
            <a:t>Corrective action</a:t>
          </a:r>
        </a:p>
      </dgm:t>
    </dgm:pt>
    <dgm:pt modelId="{651D1951-0833-4BFB-AFE4-6ADC1588ABC8}" type="parTrans" cxnId="{AA981E8C-6C28-4910-A843-A970E76E65CF}">
      <dgm:prSet/>
      <dgm:spPr/>
      <dgm:t>
        <a:bodyPr/>
        <a:lstStyle/>
        <a:p>
          <a:endParaRPr lang="en-US"/>
        </a:p>
      </dgm:t>
    </dgm:pt>
    <dgm:pt modelId="{5E19DA15-361B-45B7-AC30-10648CEBEEC3}" type="sibTrans" cxnId="{AA981E8C-6C28-4910-A843-A970E76E65CF}">
      <dgm:prSet/>
      <dgm:spPr/>
      <dgm:t>
        <a:bodyPr/>
        <a:lstStyle/>
        <a:p>
          <a:endParaRPr lang="en-US"/>
        </a:p>
      </dgm:t>
    </dgm:pt>
    <dgm:pt modelId="{CBE82984-BBDA-4645-B72B-C74A76E91EF1}">
      <dgm:prSet phldrT="[Text]"/>
      <dgm:spPr/>
      <dgm:t>
        <a:bodyPr/>
        <a:lstStyle/>
        <a:p>
          <a:r>
            <a:rPr lang="en-US" dirty="0"/>
            <a:t>Preventative action</a:t>
          </a:r>
        </a:p>
      </dgm:t>
    </dgm:pt>
    <dgm:pt modelId="{B51B340F-E723-4646-B263-62A2DBC236FC}" type="parTrans" cxnId="{A6AFA3E4-C193-48B0-A7CD-052F74009C35}">
      <dgm:prSet/>
      <dgm:spPr/>
      <dgm:t>
        <a:bodyPr/>
        <a:lstStyle/>
        <a:p>
          <a:endParaRPr lang="en-US"/>
        </a:p>
      </dgm:t>
    </dgm:pt>
    <dgm:pt modelId="{A3E80F62-EAAA-4E1C-BB1B-5A9096B1A7C1}" type="sibTrans" cxnId="{A6AFA3E4-C193-48B0-A7CD-052F74009C35}">
      <dgm:prSet/>
      <dgm:spPr/>
      <dgm:t>
        <a:bodyPr/>
        <a:lstStyle/>
        <a:p>
          <a:endParaRPr lang="en-US"/>
        </a:p>
      </dgm:t>
    </dgm:pt>
    <dgm:pt modelId="{52D2D554-D99E-4D8C-A402-73A86439C0DF}">
      <dgm:prSet phldrT="[Text]"/>
      <dgm:spPr/>
      <dgm:t>
        <a:bodyPr/>
        <a:lstStyle/>
        <a:p>
          <a:r>
            <a:rPr lang="en-US" dirty="0"/>
            <a:t>Defect repair</a:t>
          </a:r>
        </a:p>
      </dgm:t>
    </dgm:pt>
    <dgm:pt modelId="{5FBEA4D3-0A78-4A25-9277-5E363FE239DE}" type="parTrans" cxnId="{9272AFCF-821B-4ACC-80C7-49F90478855E}">
      <dgm:prSet/>
      <dgm:spPr/>
      <dgm:t>
        <a:bodyPr/>
        <a:lstStyle/>
        <a:p>
          <a:endParaRPr lang="en-US"/>
        </a:p>
      </dgm:t>
    </dgm:pt>
    <dgm:pt modelId="{C280CD7E-FAC4-472C-94B1-61494DFDD7E8}" type="sibTrans" cxnId="{9272AFCF-821B-4ACC-80C7-49F90478855E}">
      <dgm:prSet/>
      <dgm:spPr/>
      <dgm:t>
        <a:bodyPr/>
        <a:lstStyle/>
        <a:p>
          <a:endParaRPr lang="en-US"/>
        </a:p>
      </dgm:t>
    </dgm:pt>
    <dgm:pt modelId="{B4CF436F-C941-4941-B275-04FDC0615912}">
      <dgm:prSet phldrT="[Text]"/>
      <dgm:spPr/>
      <dgm:t>
        <a:bodyPr/>
        <a:lstStyle/>
        <a:p>
          <a:r>
            <a:rPr lang="en-US" dirty="0"/>
            <a:t>Write down the decision</a:t>
          </a:r>
        </a:p>
      </dgm:t>
    </dgm:pt>
    <dgm:pt modelId="{AA56EA02-A4EA-42C6-8771-C20D963D2208}" type="parTrans" cxnId="{3225D96A-68C2-47C7-9F5E-F84ACDF86323}">
      <dgm:prSet/>
      <dgm:spPr/>
      <dgm:t>
        <a:bodyPr/>
        <a:lstStyle/>
        <a:p>
          <a:endParaRPr lang="en-US"/>
        </a:p>
      </dgm:t>
    </dgm:pt>
    <dgm:pt modelId="{9224972E-A205-4A5B-A22B-8C57F4EB2B5E}" type="sibTrans" cxnId="{3225D96A-68C2-47C7-9F5E-F84ACDF86323}">
      <dgm:prSet/>
      <dgm:spPr/>
      <dgm:t>
        <a:bodyPr/>
        <a:lstStyle/>
        <a:p>
          <a:endParaRPr lang="en-US"/>
        </a:p>
      </dgm:t>
    </dgm:pt>
    <dgm:pt modelId="{ADD4CC32-E15A-4068-B457-56B98C483A5C}">
      <dgm:prSet phldrT="[Text]"/>
      <dgm:spPr/>
      <dgm:t>
        <a:bodyPr/>
        <a:lstStyle/>
        <a:p>
          <a:r>
            <a:rPr lang="en-US" dirty="0"/>
            <a:t>Talk to the people who are affected</a:t>
          </a:r>
        </a:p>
      </dgm:t>
    </dgm:pt>
    <dgm:pt modelId="{342627D7-01C1-4E6E-B4DA-E47CD957535E}" type="parTrans" cxnId="{8827CE30-CEBC-4234-B85B-34AA8A2BD6E3}">
      <dgm:prSet/>
      <dgm:spPr/>
      <dgm:t>
        <a:bodyPr/>
        <a:lstStyle/>
        <a:p>
          <a:endParaRPr lang="en-US"/>
        </a:p>
      </dgm:t>
    </dgm:pt>
    <dgm:pt modelId="{45DCC2CF-B94A-4CEA-B17C-025B3E37BA7E}" type="sibTrans" cxnId="{8827CE30-CEBC-4234-B85B-34AA8A2BD6E3}">
      <dgm:prSet/>
      <dgm:spPr/>
      <dgm:t>
        <a:bodyPr/>
        <a:lstStyle/>
        <a:p>
          <a:endParaRPr lang="en-US"/>
        </a:p>
      </dgm:t>
    </dgm:pt>
    <dgm:pt modelId="{2C148F8B-71AC-4DDD-A6E2-FCE916ED7DC7}" type="pres">
      <dgm:prSet presAssocID="{C9E3FD36-0CD8-4DE9-9139-64B21C0A6E8E}" presName="CompostProcess" presStyleCnt="0">
        <dgm:presLayoutVars>
          <dgm:dir/>
          <dgm:resizeHandles val="exact"/>
        </dgm:presLayoutVars>
      </dgm:prSet>
      <dgm:spPr/>
    </dgm:pt>
    <dgm:pt modelId="{817F1D41-613D-40C3-B0DA-833BD8D56ECF}" type="pres">
      <dgm:prSet presAssocID="{C9E3FD36-0CD8-4DE9-9139-64B21C0A6E8E}" presName="arrow" presStyleLbl="bgShp" presStyleIdx="0" presStyleCnt="1"/>
      <dgm:spPr/>
    </dgm:pt>
    <dgm:pt modelId="{7EA9E6FE-7941-4E44-B8BB-039F88C955CD}" type="pres">
      <dgm:prSet presAssocID="{C9E3FD36-0CD8-4DE9-9139-64B21C0A6E8E}" presName="linearProcess" presStyleCnt="0"/>
      <dgm:spPr/>
    </dgm:pt>
    <dgm:pt modelId="{A78B8448-6B55-486A-8A2C-94ED4120A3C2}" type="pres">
      <dgm:prSet presAssocID="{D5409A40-44BD-45B4-BE2A-BF9C0F41270A}" presName="textNode" presStyleLbl="node1" presStyleIdx="0" presStyleCnt="3">
        <dgm:presLayoutVars>
          <dgm:bulletEnabled val="1"/>
        </dgm:presLayoutVars>
      </dgm:prSet>
      <dgm:spPr/>
    </dgm:pt>
    <dgm:pt modelId="{FFDFFF19-4B86-4438-BF4F-5DD692093B7B}" type="pres">
      <dgm:prSet presAssocID="{A784B50C-E429-463C-9FB1-D0329AE3213F}" presName="sibTrans" presStyleCnt="0"/>
      <dgm:spPr/>
    </dgm:pt>
    <dgm:pt modelId="{7F7BBAB8-5297-4956-8B2D-9709FD9AE36B}" type="pres">
      <dgm:prSet presAssocID="{9C9ED087-B00B-41CD-8357-CE3D681902FD}" presName="textNode" presStyleLbl="node1" presStyleIdx="1" presStyleCnt="3">
        <dgm:presLayoutVars>
          <dgm:bulletEnabled val="1"/>
        </dgm:presLayoutVars>
      </dgm:prSet>
      <dgm:spPr/>
    </dgm:pt>
    <dgm:pt modelId="{812D6887-EDD5-4969-95E1-F18AA2DE3173}" type="pres">
      <dgm:prSet presAssocID="{E48785A7-D839-44AF-A2F0-CC05F9F54DE3}" presName="sibTrans" presStyleCnt="0"/>
      <dgm:spPr/>
    </dgm:pt>
    <dgm:pt modelId="{4B83B64D-C420-49FF-9165-3218A0D4A4F0}" type="pres">
      <dgm:prSet presAssocID="{6A4ABC94-15CB-40ED-99CD-D731667EE077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E0ACFA0F-A255-48CD-A69B-F40158D6375B}" type="presOf" srcId="{52D2D554-D99E-4D8C-A402-73A86439C0DF}" destId="{A78B8448-6B55-486A-8A2C-94ED4120A3C2}" srcOrd="0" destOrd="3" presId="urn:microsoft.com/office/officeart/2005/8/layout/hProcess9"/>
    <dgm:cxn modelId="{8827CE30-CEBC-4234-B85B-34AA8A2BD6E3}" srcId="{9C9ED087-B00B-41CD-8357-CE3D681902FD}" destId="{ADD4CC32-E15A-4068-B457-56B98C483A5C}" srcOrd="0" destOrd="0" parTransId="{342627D7-01C1-4E6E-B4DA-E47CD957535E}" sibTransId="{45DCC2CF-B94A-4CEA-B17C-025B3E37BA7E}"/>
    <dgm:cxn modelId="{5F6DCE39-A426-4B40-B6E0-9E0BA63A1CE5}" type="presOf" srcId="{B4CF436F-C941-4941-B275-04FDC0615912}" destId="{4B83B64D-C420-49FF-9165-3218A0D4A4F0}" srcOrd="0" destOrd="1" presId="urn:microsoft.com/office/officeart/2005/8/layout/hProcess9"/>
    <dgm:cxn modelId="{1A31023E-9F20-40FC-9308-D8EEA712D725}" type="presOf" srcId="{D5409A40-44BD-45B4-BE2A-BF9C0F41270A}" destId="{A78B8448-6B55-486A-8A2C-94ED4120A3C2}" srcOrd="0" destOrd="0" presId="urn:microsoft.com/office/officeart/2005/8/layout/hProcess9"/>
    <dgm:cxn modelId="{3225D96A-68C2-47C7-9F5E-F84ACDF86323}" srcId="{6A4ABC94-15CB-40ED-99CD-D731667EE077}" destId="{B4CF436F-C941-4941-B275-04FDC0615912}" srcOrd="0" destOrd="0" parTransId="{AA56EA02-A4EA-42C6-8771-C20D963D2208}" sibTransId="{9224972E-A205-4A5B-A22B-8C57F4EB2B5E}"/>
    <dgm:cxn modelId="{41E38752-0877-4F99-9033-822AE64F996B}" type="presOf" srcId="{9C9ED087-B00B-41CD-8357-CE3D681902FD}" destId="{7F7BBAB8-5297-4956-8B2D-9709FD9AE36B}" srcOrd="0" destOrd="0" presId="urn:microsoft.com/office/officeart/2005/8/layout/hProcess9"/>
    <dgm:cxn modelId="{2AA48D77-3926-4BE0-8156-536265A72C6B}" type="presOf" srcId="{CBE82984-BBDA-4645-B72B-C74A76E91EF1}" destId="{A78B8448-6B55-486A-8A2C-94ED4120A3C2}" srcOrd="0" destOrd="2" presId="urn:microsoft.com/office/officeart/2005/8/layout/hProcess9"/>
    <dgm:cxn modelId="{6C5E9681-6C12-43FC-A5A7-19C9F882B212}" srcId="{C9E3FD36-0CD8-4DE9-9139-64B21C0A6E8E}" destId="{6A4ABC94-15CB-40ED-99CD-D731667EE077}" srcOrd="2" destOrd="0" parTransId="{14D27323-6CAF-4800-AAA1-928243DCF4FF}" sibTransId="{28A036C8-3D05-4B4D-9BBE-8AA1D42BCAD1}"/>
    <dgm:cxn modelId="{AA981E8C-6C28-4910-A843-A970E76E65CF}" srcId="{D5409A40-44BD-45B4-BE2A-BF9C0F41270A}" destId="{0846C56E-54F9-4059-A13B-64DEF832909D}" srcOrd="0" destOrd="0" parTransId="{651D1951-0833-4BFB-AFE4-6ADC1588ABC8}" sibTransId="{5E19DA15-361B-45B7-AC30-10648CEBEEC3}"/>
    <dgm:cxn modelId="{43C441A3-ECB1-427A-8ECB-3BBEF641D8AE}" type="presOf" srcId="{ADD4CC32-E15A-4068-B457-56B98C483A5C}" destId="{7F7BBAB8-5297-4956-8B2D-9709FD9AE36B}" srcOrd="0" destOrd="1" presId="urn:microsoft.com/office/officeart/2005/8/layout/hProcess9"/>
    <dgm:cxn modelId="{993B7FA9-BBD2-479A-9453-D724EFC1DC0F}" srcId="{C9E3FD36-0CD8-4DE9-9139-64B21C0A6E8E}" destId="{9C9ED087-B00B-41CD-8357-CE3D681902FD}" srcOrd="1" destOrd="0" parTransId="{79E000C3-33C9-4003-9712-56C2366791BE}" sibTransId="{E48785A7-D839-44AF-A2F0-CC05F9F54DE3}"/>
    <dgm:cxn modelId="{1A7BD7BA-9699-4650-A6B4-C75A8302001F}" type="presOf" srcId="{6A4ABC94-15CB-40ED-99CD-D731667EE077}" destId="{4B83B64D-C420-49FF-9165-3218A0D4A4F0}" srcOrd="0" destOrd="0" presId="urn:microsoft.com/office/officeart/2005/8/layout/hProcess9"/>
    <dgm:cxn modelId="{9272AFCF-821B-4ACC-80C7-49F90478855E}" srcId="{D5409A40-44BD-45B4-BE2A-BF9C0F41270A}" destId="{52D2D554-D99E-4D8C-A402-73A86439C0DF}" srcOrd="2" destOrd="0" parTransId="{5FBEA4D3-0A78-4A25-9277-5E363FE239DE}" sibTransId="{C280CD7E-FAC4-472C-94B1-61494DFDD7E8}"/>
    <dgm:cxn modelId="{A0BF4CD4-A02C-484B-9E90-6539A1010256}" type="presOf" srcId="{0846C56E-54F9-4059-A13B-64DEF832909D}" destId="{A78B8448-6B55-486A-8A2C-94ED4120A3C2}" srcOrd="0" destOrd="1" presId="urn:microsoft.com/office/officeart/2005/8/layout/hProcess9"/>
    <dgm:cxn modelId="{1572CEDE-6FC5-46BB-9743-41433C1E6B72}" type="presOf" srcId="{C9E3FD36-0CD8-4DE9-9139-64B21C0A6E8E}" destId="{2C148F8B-71AC-4DDD-A6E2-FCE916ED7DC7}" srcOrd="0" destOrd="0" presId="urn:microsoft.com/office/officeart/2005/8/layout/hProcess9"/>
    <dgm:cxn modelId="{9B79E4E3-3ED7-41CB-BBE7-B908375F8EA8}" srcId="{C9E3FD36-0CD8-4DE9-9139-64B21C0A6E8E}" destId="{D5409A40-44BD-45B4-BE2A-BF9C0F41270A}" srcOrd="0" destOrd="0" parTransId="{032CC1DB-2040-4620-AC1F-DE2C7A1FD475}" sibTransId="{A784B50C-E429-463C-9FB1-D0329AE3213F}"/>
    <dgm:cxn modelId="{A6AFA3E4-C193-48B0-A7CD-052F74009C35}" srcId="{D5409A40-44BD-45B4-BE2A-BF9C0F41270A}" destId="{CBE82984-BBDA-4645-B72B-C74A76E91EF1}" srcOrd="1" destOrd="0" parTransId="{B51B340F-E723-4646-B263-62A2DBC236FC}" sibTransId="{A3E80F62-EAAA-4E1C-BB1B-5A9096B1A7C1}"/>
    <dgm:cxn modelId="{BCF94217-0B2F-40A3-84C3-73AC7504CBF0}" type="presParOf" srcId="{2C148F8B-71AC-4DDD-A6E2-FCE916ED7DC7}" destId="{817F1D41-613D-40C3-B0DA-833BD8D56ECF}" srcOrd="0" destOrd="0" presId="urn:microsoft.com/office/officeart/2005/8/layout/hProcess9"/>
    <dgm:cxn modelId="{CA8FA392-6437-442E-B49B-EEE051F9B7FE}" type="presParOf" srcId="{2C148F8B-71AC-4DDD-A6E2-FCE916ED7DC7}" destId="{7EA9E6FE-7941-4E44-B8BB-039F88C955CD}" srcOrd="1" destOrd="0" presId="urn:microsoft.com/office/officeart/2005/8/layout/hProcess9"/>
    <dgm:cxn modelId="{68D30FBE-80BB-4ACA-9B9A-C2F3544BD713}" type="presParOf" srcId="{7EA9E6FE-7941-4E44-B8BB-039F88C955CD}" destId="{A78B8448-6B55-486A-8A2C-94ED4120A3C2}" srcOrd="0" destOrd="0" presId="urn:microsoft.com/office/officeart/2005/8/layout/hProcess9"/>
    <dgm:cxn modelId="{7A862954-E2C8-45F9-B04C-79B71E2C0C70}" type="presParOf" srcId="{7EA9E6FE-7941-4E44-B8BB-039F88C955CD}" destId="{FFDFFF19-4B86-4438-BF4F-5DD692093B7B}" srcOrd="1" destOrd="0" presId="urn:microsoft.com/office/officeart/2005/8/layout/hProcess9"/>
    <dgm:cxn modelId="{69F3E29A-A828-4AEF-B568-84F7A79D564C}" type="presParOf" srcId="{7EA9E6FE-7941-4E44-B8BB-039F88C955CD}" destId="{7F7BBAB8-5297-4956-8B2D-9709FD9AE36B}" srcOrd="2" destOrd="0" presId="urn:microsoft.com/office/officeart/2005/8/layout/hProcess9"/>
    <dgm:cxn modelId="{CE710777-CF70-4B7E-A267-FE85F8FC1919}" type="presParOf" srcId="{7EA9E6FE-7941-4E44-B8BB-039F88C955CD}" destId="{812D6887-EDD5-4969-95E1-F18AA2DE3173}" srcOrd="3" destOrd="0" presId="urn:microsoft.com/office/officeart/2005/8/layout/hProcess9"/>
    <dgm:cxn modelId="{B5D32745-A9EC-408B-91CB-C97FBCC4E694}" type="presParOf" srcId="{7EA9E6FE-7941-4E44-B8BB-039F88C955CD}" destId="{4B83B64D-C420-49FF-9165-3218A0D4A4F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C9E3FD36-0CD8-4DE9-9139-64B21C0A6E8E}" type="doc">
      <dgm:prSet loTypeId="urn:microsoft.com/office/officeart/2005/8/layout/chevron1" loCatId="process" qsTypeId="urn:microsoft.com/office/officeart/2005/8/quickstyle/simple1" qsCatId="simple" csTypeId="urn:microsoft.com/office/officeart/2005/8/colors/accent4_2" csCatId="accent4" phldr="1"/>
      <dgm:spPr/>
    </dgm:pt>
    <dgm:pt modelId="{9C9ED087-B00B-41CD-8357-CE3D681902FD}">
      <dgm:prSet phldrT="[Text]"/>
      <dgm:spPr/>
      <dgm:t>
        <a:bodyPr/>
        <a:lstStyle/>
        <a:p>
          <a:r>
            <a:rPr lang="en-US" dirty="0"/>
            <a:t>Communicate</a:t>
          </a:r>
        </a:p>
      </dgm:t>
    </dgm:pt>
    <dgm:pt modelId="{79E000C3-33C9-4003-9712-56C2366791BE}" type="parTrans" cxnId="{993B7FA9-BBD2-479A-9453-D724EFC1DC0F}">
      <dgm:prSet/>
      <dgm:spPr/>
      <dgm:t>
        <a:bodyPr/>
        <a:lstStyle/>
        <a:p>
          <a:endParaRPr lang="en-US"/>
        </a:p>
      </dgm:t>
    </dgm:pt>
    <dgm:pt modelId="{E48785A7-D839-44AF-A2F0-CC05F9F54DE3}" type="sibTrans" cxnId="{993B7FA9-BBD2-479A-9453-D724EFC1DC0F}">
      <dgm:prSet/>
      <dgm:spPr/>
      <dgm:t>
        <a:bodyPr/>
        <a:lstStyle/>
        <a:p>
          <a:endParaRPr lang="en-US"/>
        </a:p>
      </dgm:t>
    </dgm:pt>
    <dgm:pt modelId="{6A4ABC94-15CB-40ED-99CD-D731667EE077}">
      <dgm:prSet phldrT="[Text]"/>
      <dgm:spPr/>
      <dgm:t>
        <a:bodyPr/>
        <a:lstStyle/>
        <a:p>
          <a:r>
            <a:rPr lang="en-US" dirty="0"/>
            <a:t>Execute</a:t>
          </a:r>
        </a:p>
      </dgm:t>
    </dgm:pt>
    <dgm:pt modelId="{14D27323-6CAF-4800-AAA1-928243DCF4FF}" type="parTrans" cxnId="{6C5E9681-6C12-43FC-A5A7-19C9F882B212}">
      <dgm:prSet/>
      <dgm:spPr/>
      <dgm:t>
        <a:bodyPr/>
        <a:lstStyle/>
        <a:p>
          <a:endParaRPr lang="en-US"/>
        </a:p>
      </dgm:t>
    </dgm:pt>
    <dgm:pt modelId="{28A036C8-3D05-4B4D-9BBE-8AA1D42BCAD1}" type="sibTrans" cxnId="{6C5E9681-6C12-43FC-A5A7-19C9F882B212}">
      <dgm:prSet/>
      <dgm:spPr/>
      <dgm:t>
        <a:bodyPr/>
        <a:lstStyle/>
        <a:p>
          <a:endParaRPr lang="en-US"/>
        </a:p>
      </dgm:t>
    </dgm:pt>
    <dgm:pt modelId="{B4CF436F-C941-4941-B275-04FDC0615912}">
      <dgm:prSet phldrT="[Text]"/>
      <dgm:spPr/>
      <dgm:t>
        <a:bodyPr/>
        <a:lstStyle/>
        <a:p>
          <a:r>
            <a:rPr lang="en-US" dirty="0"/>
            <a:t>Follow your adjusted plan</a:t>
          </a:r>
        </a:p>
      </dgm:t>
    </dgm:pt>
    <dgm:pt modelId="{AA56EA02-A4EA-42C6-8771-C20D963D2208}" type="parTrans" cxnId="{3225D96A-68C2-47C7-9F5E-F84ACDF86323}">
      <dgm:prSet/>
      <dgm:spPr/>
      <dgm:t>
        <a:bodyPr/>
        <a:lstStyle/>
        <a:p>
          <a:endParaRPr lang="en-US"/>
        </a:p>
      </dgm:t>
    </dgm:pt>
    <dgm:pt modelId="{9224972E-A205-4A5B-A22B-8C57F4EB2B5E}" type="sibTrans" cxnId="{3225D96A-68C2-47C7-9F5E-F84ACDF86323}">
      <dgm:prSet/>
      <dgm:spPr/>
      <dgm:t>
        <a:bodyPr/>
        <a:lstStyle/>
        <a:p>
          <a:endParaRPr lang="en-US"/>
        </a:p>
      </dgm:t>
    </dgm:pt>
    <dgm:pt modelId="{C1DF45AF-7EE2-44C8-BF62-E08CED39F8C2}">
      <dgm:prSet phldrT="[Text]"/>
      <dgm:spPr/>
      <dgm:t>
        <a:bodyPr/>
        <a:lstStyle/>
        <a:p>
          <a:r>
            <a:rPr lang="en-US" dirty="0"/>
            <a:t>Tell stakeholders about your adjusted plan</a:t>
          </a:r>
        </a:p>
      </dgm:t>
    </dgm:pt>
    <dgm:pt modelId="{0486AB85-CAEE-4435-9877-90CE92929A34}" type="parTrans" cxnId="{D47E1A10-88B4-4681-8F8D-D58BC2B13360}">
      <dgm:prSet/>
      <dgm:spPr/>
      <dgm:t>
        <a:bodyPr/>
        <a:lstStyle/>
        <a:p>
          <a:endParaRPr lang="en-US"/>
        </a:p>
      </dgm:t>
    </dgm:pt>
    <dgm:pt modelId="{F16DBE12-0765-4898-92D2-49C1D407EF70}" type="sibTrans" cxnId="{D47E1A10-88B4-4681-8F8D-D58BC2B13360}">
      <dgm:prSet/>
      <dgm:spPr/>
      <dgm:t>
        <a:bodyPr/>
        <a:lstStyle/>
        <a:p>
          <a:endParaRPr lang="en-US"/>
        </a:p>
      </dgm:t>
    </dgm:pt>
    <dgm:pt modelId="{1A24950A-B866-4E51-8337-A69DBB59E900}" type="pres">
      <dgm:prSet presAssocID="{C9E3FD36-0CD8-4DE9-9139-64B21C0A6E8E}" presName="Name0" presStyleCnt="0">
        <dgm:presLayoutVars>
          <dgm:dir/>
          <dgm:animLvl val="lvl"/>
          <dgm:resizeHandles val="exact"/>
        </dgm:presLayoutVars>
      </dgm:prSet>
      <dgm:spPr/>
    </dgm:pt>
    <dgm:pt modelId="{0C4283EF-6F05-4AF3-8122-2747C727D73A}" type="pres">
      <dgm:prSet presAssocID="{9C9ED087-B00B-41CD-8357-CE3D681902FD}" presName="composite" presStyleCnt="0"/>
      <dgm:spPr/>
    </dgm:pt>
    <dgm:pt modelId="{87295D1D-3338-41B1-8A10-E0CA44302EB4}" type="pres">
      <dgm:prSet presAssocID="{9C9ED087-B00B-41CD-8357-CE3D681902FD}" presName="parTx" presStyleLbl="node1" presStyleIdx="0" presStyleCnt="2">
        <dgm:presLayoutVars>
          <dgm:chMax val="0"/>
          <dgm:chPref val="0"/>
          <dgm:bulletEnabled val="1"/>
        </dgm:presLayoutVars>
      </dgm:prSet>
      <dgm:spPr/>
    </dgm:pt>
    <dgm:pt modelId="{E183A4E5-F6D4-4678-8551-6A0F35F512CA}" type="pres">
      <dgm:prSet presAssocID="{9C9ED087-B00B-41CD-8357-CE3D681902FD}" presName="desTx" presStyleLbl="revTx" presStyleIdx="0" presStyleCnt="2">
        <dgm:presLayoutVars>
          <dgm:bulletEnabled val="1"/>
        </dgm:presLayoutVars>
      </dgm:prSet>
      <dgm:spPr/>
    </dgm:pt>
    <dgm:pt modelId="{34F84A7A-6D2F-4B6E-A117-701E84FDBB75}" type="pres">
      <dgm:prSet presAssocID="{E48785A7-D839-44AF-A2F0-CC05F9F54DE3}" presName="space" presStyleCnt="0"/>
      <dgm:spPr/>
    </dgm:pt>
    <dgm:pt modelId="{3D4926B2-36C7-4CBF-839C-0625D9E1C62B}" type="pres">
      <dgm:prSet presAssocID="{6A4ABC94-15CB-40ED-99CD-D731667EE077}" presName="composite" presStyleCnt="0"/>
      <dgm:spPr/>
    </dgm:pt>
    <dgm:pt modelId="{7770CEF5-BFE3-47B4-984E-B24E1F23736F}" type="pres">
      <dgm:prSet presAssocID="{6A4ABC94-15CB-40ED-99CD-D731667EE077}" presName="parTx" presStyleLbl="node1" presStyleIdx="1" presStyleCnt="2">
        <dgm:presLayoutVars>
          <dgm:chMax val="0"/>
          <dgm:chPref val="0"/>
          <dgm:bulletEnabled val="1"/>
        </dgm:presLayoutVars>
      </dgm:prSet>
      <dgm:spPr/>
    </dgm:pt>
    <dgm:pt modelId="{71B3AD51-ABD9-4C78-987E-56F181ED07A5}" type="pres">
      <dgm:prSet presAssocID="{6A4ABC94-15CB-40ED-99CD-D731667EE077}" presName="desTx" presStyleLbl="revTx" presStyleIdx="1" presStyleCnt="2">
        <dgm:presLayoutVars>
          <dgm:bulletEnabled val="1"/>
        </dgm:presLayoutVars>
      </dgm:prSet>
      <dgm:spPr/>
    </dgm:pt>
  </dgm:ptLst>
  <dgm:cxnLst>
    <dgm:cxn modelId="{D47E1A10-88B4-4681-8F8D-D58BC2B13360}" srcId="{9C9ED087-B00B-41CD-8357-CE3D681902FD}" destId="{C1DF45AF-7EE2-44C8-BF62-E08CED39F8C2}" srcOrd="0" destOrd="0" parTransId="{0486AB85-CAEE-4435-9877-90CE92929A34}" sibTransId="{F16DBE12-0765-4898-92D2-49C1D407EF70}"/>
    <dgm:cxn modelId="{3225D96A-68C2-47C7-9F5E-F84ACDF86323}" srcId="{6A4ABC94-15CB-40ED-99CD-D731667EE077}" destId="{B4CF436F-C941-4941-B275-04FDC0615912}" srcOrd="0" destOrd="0" parTransId="{AA56EA02-A4EA-42C6-8771-C20D963D2208}" sibTransId="{9224972E-A205-4A5B-A22B-8C57F4EB2B5E}"/>
    <dgm:cxn modelId="{6C5E9681-6C12-43FC-A5A7-19C9F882B212}" srcId="{C9E3FD36-0CD8-4DE9-9139-64B21C0A6E8E}" destId="{6A4ABC94-15CB-40ED-99CD-D731667EE077}" srcOrd="1" destOrd="0" parTransId="{14D27323-6CAF-4800-AAA1-928243DCF4FF}" sibTransId="{28A036C8-3D05-4B4D-9BBE-8AA1D42BCAD1}"/>
    <dgm:cxn modelId="{051D3687-0486-42D3-A23A-789B9F4B1EE8}" type="presOf" srcId="{C1DF45AF-7EE2-44C8-BF62-E08CED39F8C2}" destId="{E183A4E5-F6D4-4678-8551-6A0F35F512CA}" srcOrd="0" destOrd="0" presId="urn:microsoft.com/office/officeart/2005/8/layout/chevron1"/>
    <dgm:cxn modelId="{466EA597-6772-413F-8449-46A67E199791}" type="presOf" srcId="{6A4ABC94-15CB-40ED-99CD-D731667EE077}" destId="{7770CEF5-BFE3-47B4-984E-B24E1F23736F}" srcOrd="0" destOrd="0" presId="urn:microsoft.com/office/officeart/2005/8/layout/chevron1"/>
    <dgm:cxn modelId="{993B7FA9-BBD2-479A-9453-D724EFC1DC0F}" srcId="{C9E3FD36-0CD8-4DE9-9139-64B21C0A6E8E}" destId="{9C9ED087-B00B-41CD-8357-CE3D681902FD}" srcOrd="0" destOrd="0" parTransId="{79E000C3-33C9-4003-9712-56C2366791BE}" sibTransId="{E48785A7-D839-44AF-A2F0-CC05F9F54DE3}"/>
    <dgm:cxn modelId="{7CABEDCD-58E0-4645-95B0-587A22C09C2D}" type="presOf" srcId="{C9E3FD36-0CD8-4DE9-9139-64B21C0A6E8E}" destId="{1A24950A-B866-4E51-8337-A69DBB59E900}" srcOrd="0" destOrd="0" presId="urn:microsoft.com/office/officeart/2005/8/layout/chevron1"/>
    <dgm:cxn modelId="{F5F1C0ED-6F2C-49CF-9A57-6C9B51F93CD6}" type="presOf" srcId="{B4CF436F-C941-4941-B275-04FDC0615912}" destId="{71B3AD51-ABD9-4C78-987E-56F181ED07A5}" srcOrd="0" destOrd="0" presId="urn:microsoft.com/office/officeart/2005/8/layout/chevron1"/>
    <dgm:cxn modelId="{7A8306F9-7301-449E-ACA6-A427FAA7A472}" type="presOf" srcId="{9C9ED087-B00B-41CD-8357-CE3D681902FD}" destId="{87295D1D-3338-41B1-8A10-E0CA44302EB4}" srcOrd="0" destOrd="0" presId="urn:microsoft.com/office/officeart/2005/8/layout/chevron1"/>
    <dgm:cxn modelId="{3D45BF15-1D68-4013-B0AA-B105093F59FA}" type="presParOf" srcId="{1A24950A-B866-4E51-8337-A69DBB59E900}" destId="{0C4283EF-6F05-4AF3-8122-2747C727D73A}" srcOrd="0" destOrd="0" presId="urn:microsoft.com/office/officeart/2005/8/layout/chevron1"/>
    <dgm:cxn modelId="{EF5D9415-D360-439E-AAA1-1F2121FF15B4}" type="presParOf" srcId="{0C4283EF-6F05-4AF3-8122-2747C727D73A}" destId="{87295D1D-3338-41B1-8A10-E0CA44302EB4}" srcOrd="0" destOrd="0" presId="urn:microsoft.com/office/officeart/2005/8/layout/chevron1"/>
    <dgm:cxn modelId="{E8120C46-FFE1-4FFB-A17F-1CDBBF05980D}" type="presParOf" srcId="{0C4283EF-6F05-4AF3-8122-2747C727D73A}" destId="{E183A4E5-F6D4-4678-8551-6A0F35F512CA}" srcOrd="1" destOrd="0" presId="urn:microsoft.com/office/officeart/2005/8/layout/chevron1"/>
    <dgm:cxn modelId="{65324FB0-0A6E-45ED-9D73-47B45B67C607}" type="presParOf" srcId="{1A24950A-B866-4E51-8337-A69DBB59E900}" destId="{34F84A7A-6D2F-4B6E-A117-701E84FDBB75}" srcOrd="1" destOrd="0" presId="urn:microsoft.com/office/officeart/2005/8/layout/chevron1"/>
    <dgm:cxn modelId="{3AF335FE-B2BF-4670-B449-89A8E24AE6B8}" type="presParOf" srcId="{1A24950A-B866-4E51-8337-A69DBB59E900}" destId="{3D4926B2-36C7-4CBF-839C-0625D9E1C62B}" srcOrd="2" destOrd="0" presId="urn:microsoft.com/office/officeart/2005/8/layout/chevron1"/>
    <dgm:cxn modelId="{B17AB178-2CCD-4326-AF23-08C861AFE06A}" type="presParOf" srcId="{3D4926B2-36C7-4CBF-839C-0625D9E1C62B}" destId="{7770CEF5-BFE3-47B4-984E-B24E1F23736F}" srcOrd="0" destOrd="0" presId="urn:microsoft.com/office/officeart/2005/8/layout/chevron1"/>
    <dgm:cxn modelId="{446F37AC-E8C9-494A-852D-A67E10C017B6}" type="presParOf" srcId="{3D4926B2-36C7-4CBF-839C-0625D9E1C62B}" destId="{71B3AD51-ABD9-4C78-987E-56F181ED07A5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0FA6898D-3A3C-4682-8F97-A2FF413F2B38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5413592-DE23-48FC-BD2A-7E9D5CE3BD91}">
      <dgm:prSet phldrT="[Text]" custT="1"/>
      <dgm:spPr/>
      <dgm:t>
        <a:bodyPr/>
        <a:lstStyle/>
        <a:p>
          <a:r>
            <a:rPr lang="en-US" sz="1400" b="1" dirty="0"/>
            <a:t>Recognize that change is happening</a:t>
          </a:r>
        </a:p>
      </dgm:t>
    </dgm:pt>
    <dgm:pt modelId="{3388BBDC-483A-49E0-8FD8-CE41B0849E5F}" type="parTrans" cxnId="{9AD03782-A7DB-4912-B54A-F9EAADA21975}">
      <dgm:prSet/>
      <dgm:spPr/>
      <dgm:t>
        <a:bodyPr/>
        <a:lstStyle/>
        <a:p>
          <a:endParaRPr lang="en-US"/>
        </a:p>
      </dgm:t>
    </dgm:pt>
    <dgm:pt modelId="{23AC4F9B-333E-4EE9-A3C3-4F94CAE1D327}" type="sibTrans" cxnId="{9AD03782-A7DB-4912-B54A-F9EAADA21975}">
      <dgm:prSet/>
      <dgm:spPr/>
      <dgm:t>
        <a:bodyPr/>
        <a:lstStyle/>
        <a:p>
          <a:endParaRPr lang="en-US"/>
        </a:p>
      </dgm:t>
    </dgm:pt>
    <dgm:pt modelId="{4CCA8B43-1F7A-442E-9B2F-513A3BDFAB3A}">
      <dgm:prSet phldrT="[Text]" custT="1"/>
      <dgm:spPr/>
      <dgm:t>
        <a:bodyPr/>
        <a:lstStyle/>
        <a:p>
          <a:r>
            <a:rPr lang="en-US" sz="1400" b="1" dirty="0"/>
            <a:t>Uncover</a:t>
          </a:r>
          <a:br>
            <a:rPr lang="en-US" sz="1400" b="1" dirty="0"/>
          </a:br>
          <a:r>
            <a:rPr lang="en-US" sz="1400" b="1" dirty="0"/>
            <a:t>the cause of the change</a:t>
          </a:r>
        </a:p>
      </dgm:t>
    </dgm:pt>
    <dgm:pt modelId="{5AACE559-3948-4110-A055-FB673F81C867}" type="parTrans" cxnId="{C8EF695B-52C7-4735-93E0-0FB08F1BE4DE}">
      <dgm:prSet/>
      <dgm:spPr/>
      <dgm:t>
        <a:bodyPr/>
        <a:lstStyle/>
        <a:p>
          <a:endParaRPr lang="en-US"/>
        </a:p>
      </dgm:t>
    </dgm:pt>
    <dgm:pt modelId="{C2D706C6-A7D5-4319-81E8-C6FAFA5C48C5}" type="sibTrans" cxnId="{C8EF695B-52C7-4735-93E0-0FB08F1BE4DE}">
      <dgm:prSet/>
      <dgm:spPr/>
      <dgm:t>
        <a:bodyPr/>
        <a:lstStyle/>
        <a:p>
          <a:endParaRPr lang="en-US"/>
        </a:p>
      </dgm:t>
    </dgm:pt>
    <dgm:pt modelId="{AC608DB3-AD0D-4092-B6C0-535228EBEE96}">
      <dgm:prSet phldrT="[Text]" custT="1"/>
      <dgm:spPr/>
      <dgm:t>
        <a:bodyPr/>
        <a:lstStyle/>
        <a:p>
          <a:r>
            <a:rPr lang="en-US" sz="1400" b="1" dirty="0"/>
            <a:t>Decide</a:t>
          </a:r>
          <a:br>
            <a:rPr lang="en-US" sz="1400" b="1" dirty="0"/>
          </a:br>
          <a:r>
            <a:rPr lang="en-US" sz="1400" b="1" dirty="0"/>
            <a:t>what to do</a:t>
          </a:r>
        </a:p>
      </dgm:t>
    </dgm:pt>
    <dgm:pt modelId="{2CBDAF8F-76BE-4ED6-A200-03870754DA01}" type="parTrans" cxnId="{46D9CA3A-3B73-4D73-B2A3-7D307E276E72}">
      <dgm:prSet/>
      <dgm:spPr/>
      <dgm:t>
        <a:bodyPr/>
        <a:lstStyle/>
        <a:p>
          <a:endParaRPr lang="en-US"/>
        </a:p>
      </dgm:t>
    </dgm:pt>
    <dgm:pt modelId="{E5EC9F37-8906-438F-9EE9-11F233791F80}" type="sibTrans" cxnId="{46D9CA3A-3B73-4D73-B2A3-7D307E276E72}">
      <dgm:prSet/>
      <dgm:spPr/>
      <dgm:t>
        <a:bodyPr/>
        <a:lstStyle/>
        <a:p>
          <a:endParaRPr lang="en-US"/>
        </a:p>
      </dgm:t>
    </dgm:pt>
    <dgm:pt modelId="{3BE0100B-B2CD-4E47-A43B-AEEB8D438D61}">
      <dgm:prSet phldrT="[Text]" custT="1"/>
      <dgm:spPr/>
      <dgm:t>
        <a:bodyPr/>
        <a:lstStyle/>
        <a:p>
          <a:r>
            <a:rPr lang="en-US" sz="1400" b="1" dirty="0"/>
            <a:t>Adjust</a:t>
          </a:r>
          <a:br>
            <a:rPr lang="en-US" sz="1400" b="1" dirty="0"/>
          </a:br>
          <a:r>
            <a:rPr lang="en-US" sz="1400" b="1" dirty="0"/>
            <a:t>your plan</a:t>
          </a:r>
        </a:p>
      </dgm:t>
    </dgm:pt>
    <dgm:pt modelId="{9B68FE71-C23B-4166-9E6F-DF2DA2FE8196}" type="parTrans" cxnId="{F372C9DC-A3A7-4EB4-AD51-375C03F3EC51}">
      <dgm:prSet/>
      <dgm:spPr/>
      <dgm:t>
        <a:bodyPr/>
        <a:lstStyle/>
        <a:p>
          <a:endParaRPr lang="en-US"/>
        </a:p>
      </dgm:t>
    </dgm:pt>
    <dgm:pt modelId="{270E3AF4-2F01-4DE3-BFCA-4173D1996052}" type="sibTrans" cxnId="{F372C9DC-A3A7-4EB4-AD51-375C03F3EC51}">
      <dgm:prSet/>
      <dgm:spPr/>
      <dgm:t>
        <a:bodyPr/>
        <a:lstStyle/>
        <a:p>
          <a:endParaRPr lang="en-US"/>
        </a:p>
      </dgm:t>
    </dgm:pt>
    <dgm:pt modelId="{55CB7773-48AA-48A7-A59E-7C00A01F3FA2}">
      <dgm:prSet phldrT="[Text]" custT="1"/>
      <dgm:spPr/>
      <dgm:t>
        <a:bodyPr/>
        <a:lstStyle/>
        <a:p>
          <a:r>
            <a:rPr lang="en-US" sz="1400" b="1" dirty="0"/>
            <a:t>Execute</a:t>
          </a:r>
          <a:br>
            <a:rPr lang="en-US" sz="1400" b="1" dirty="0"/>
          </a:br>
          <a:r>
            <a:rPr lang="en-US" sz="1400" b="1" dirty="0"/>
            <a:t>your adjusted plan</a:t>
          </a:r>
        </a:p>
      </dgm:t>
    </dgm:pt>
    <dgm:pt modelId="{61106986-7980-46A1-84A6-8B6AD621C6A6}" type="parTrans" cxnId="{2F2F29B7-8A8E-4300-8B0F-A29063F253E0}">
      <dgm:prSet/>
      <dgm:spPr/>
      <dgm:t>
        <a:bodyPr/>
        <a:lstStyle/>
        <a:p>
          <a:endParaRPr lang="en-US"/>
        </a:p>
      </dgm:t>
    </dgm:pt>
    <dgm:pt modelId="{1376F000-5627-4EF9-9F87-F72233C5A866}" type="sibTrans" cxnId="{2F2F29B7-8A8E-4300-8B0F-A29063F253E0}">
      <dgm:prSet/>
      <dgm:spPr/>
      <dgm:t>
        <a:bodyPr/>
        <a:lstStyle/>
        <a:p>
          <a:endParaRPr lang="en-US"/>
        </a:p>
      </dgm:t>
    </dgm:pt>
    <dgm:pt modelId="{79735526-D906-4463-A051-48DB3D6EBC72}" type="pres">
      <dgm:prSet presAssocID="{0FA6898D-3A3C-4682-8F97-A2FF413F2B38}" presName="cycle" presStyleCnt="0">
        <dgm:presLayoutVars>
          <dgm:dir/>
          <dgm:resizeHandles val="exact"/>
        </dgm:presLayoutVars>
      </dgm:prSet>
      <dgm:spPr/>
    </dgm:pt>
    <dgm:pt modelId="{843AF5F3-D577-46E7-A5B0-3DF734779DA3}" type="pres">
      <dgm:prSet presAssocID="{15413592-DE23-48FC-BD2A-7E9D5CE3BD91}" presName="node" presStyleLbl="node1" presStyleIdx="0" presStyleCnt="5">
        <dgm:presLayoutVars>
          <dgm:bulletEnabled val="1"/>
        </dgm:presLayoutVars>
      </dgm:prSet>
      <dgm:spPr/>
    </dgm:pt>
    <dgm:pt modelId="{35707F15-B7C5-4D2C-8301-60E3802D0404}" type="pres">
      <dgm:prSet presAssocID="{23AC4F9B-333E-4EE9-A3C3-4F94CAE1D327}" presName="sibTrans" presStyleLbl="sibTrans2D1" presStyleIdx="0" presStyleCnt="5"/>
      <dgm:spPr/>
    </dgm:pt>
    <dgm:pt modelId="{89348FE2-6C7D-48EC-91BE-25CA5B0CC240}" type="pres">
      <dgm:prSet presAssocID="{23AC4F9B-333E-4EE9-A3C3-4F94CAE1D327}" presName="connectorText" presStyleLbl="sibTrans2D1" presStyleIdx="0" presStyleCnt="5"/>
      <dgm:spPr/>
    </dgm:pt>
    <dgm:pt modelId="{00645871-69A0-4DAA-B188-C73E86EEC98E}" type="pres">
      <dgm:prSet presAssocID="{4CCA8B43-1F7A-442E-9B2F-513A3BDFAB3A}" presName="node" presStyleLbl="node1" presStyleIdx="1" presStyleCnt="5">
        <dgm:presLayoutVars>
          <dgm:bulletEnabled val="1"/>
        </dgm:presLayoutVars>
      </dgm:prSet>
      <dgm:spPr/>
    </dgm:pt>
    <dgm:pt modelId="{44916B24-1B54-478F-8A0B-4DF74B9F509C}" type="pres">
      <dgm:prSet presAssocID="{C2D706C6-A7D5-4319-81E8-C6FAFA5C48C5}" presName="sibTrans" presStyleLbl="sibTrans2D1" presStyleIdx="1" presStyleCnt="5"/>
      <dgm:spPr/>
    </dgm:pt>
    <dgm:pt modelId="{3C759486-EF4B-4117-B1D2-4E14315FE071}" type="pres">
      <dgm:prSet presAssocID="{C2D706C6-A7D5-4319-81E8-C6FAFA5C48C5}" presName="connectorText" presStyleLbl="sibTrans2D1" presStyleIdx="1" presStyleCnt="5"/>
      <dgm:spPr/>
    </dgm:pt>
    <dgm:pt modelId="{3F638756-C7BC-48F2-B321-703DD8F78C3C}" type="pres">
      <dgm:prSet presAssocID="{AC608DB3-AD0D-4092-B6C0-535228EBEE96}" presName="node" presStyleLbl="node1" presStyleIdx="2" presStyleCnt="5">
        <dgm:presLayoutVars>
          <dgm:bulletEnabled val="1"/>
        </dgm:presLayoutVars>
      </dgm:prSet>
      <dgm:spPr/>
    </dgm:pt>
    <dgm:pt modelId="{8C8ED5FD-3F0A-4C81-AF90-F84FFC057A77}" type="pres">
      <dgm:prSet presAssocID="{E5EC9F37-8906-438F-9EE9-11F233791F80}" presName="sibTrans" presStyleLbl="sibTrans2D1" presStyleIdx="2" presStyleCnt="5"/>
      <dgm:spPr/>
    </dgm:pt>
    <dgm:pt modelId="{92916B99-7E26-4AF4-AB15-23A953EAE804}" type="pres">
      <dgm:prSet presAssocID="{E5EC9F37-8906-438F-9EE9-11F233791F80}" presName="connectorText" presStyleLbl="sibTrans2D1" presStyleIdx="2" presStyleCnt="5"/>
      <dgm:spPr/>
    </dgm:pt>
    <dgm:pt modelId="{A1C4BC4C-BC9E-4283-8569-51847B739B87}" type="pres">
      <dgm:prSet presAssocID="{3BE0100B-B2CD-4E47-A43B-AEEB8D438D61}" presName="node" presStyleLbl="node1" presStyleIdx="3" presStyleCnt="5">
        <dgm:presLayoutVars>
          <dgm:bulletEnabled val="1"/>
        </dgm:presLayoutVars>
      </dgm:prSet>
      <dgm:spPr/>
    </dgm:pt>
    <dgm:pt modelId="{85BE94F2-42FE-4EAD-85B1-24E06AADB42E}" type="pres">
      <dgm:prSet presAssocID="{270E3AF4-2F01-4DE3-BFCA-4173D1996052}" presName="sibTrans" presStyleLbl="sibTrans2D1" presStyleIdx="3" presStyleCnt="5"/>
      <dgm:spPr/>
    </dgm:pt>
    <dgm:pt modelId="{E18BE2D5-D984-4406-8AFC-58519F8EE3A2}" type="pres">
      <dgm:prSet presAssocID="{270E3AF4-2F01-4DE3-BFCA-4173D1996052}" presName="connectorText" presStyleLbl="sibTrans2D1" presStyleIdx="3" presStyleCnt="5"/>
      <dgm:spPr/>
    </dgm:pt>
    <dgm:pt modelId="{BDE62A0A-652B-4528-9CFE-BDDC9BD3E2ED}" type="pres">
      <dgm:prSet presAssocID="{55CB7773-48AA-48A7-A59E-7C00A01F3FA2}" presName="node" presStyleLbl="node1" presStyleIdx="4" presStyleCnt="5">
        <dgm:presLayoutVars>
          <dgm:bulletEnabled val="1"/>
        </dgm:presLayoutVars>
      </dgm:prSet>
      <dgm:spPr/>
    </dgm:pt>
    <dgm:pt modelId="{7FE4A308-4AC0-4CF0-BFF8-49E90D0205F4}" type="pres">
      <dgm:prSet presAssocID="{1376F000-5627-4EF9-9F87-F72233C5A866}" presName="sibTrans" presStyleLbl="sibTrans2D1" presStyleIdx="4" presStyleCnt="5"/>
      <dgm:spPr/>
    </dgm:pt>
    <dgm:pt modelId="{85887505-BC5D-490D-A5E8-1CD280E7D8B2}" type="pres">
      <dgm:prSet presAssocID="{1376F000-5627-4EF9-9F87-F72233C5A866}" presName="connectorText" presStyleLbl="sibTrans2D1" presStyleIdx="4" presStyleCnt="5"/>
      <dgm:spPr/>
    </dgm:pt>
  </dgm:ptLst>
  <dgm:cxnLst>
    <dgm:cxn modelId="{F62FBA03-1A90-417A-BC83-44B291FEA5BB}" type="presOf" srcId="{4CCA8B43-1F7A-442E-9B2F-513A3BDFAB3A}" destId="{00645871-69A0-4DAA-B188-C73E86EEC98E}" srcOrd="0" destOrd="0" presId="urn:microsoft.com/office/officeart/2005/8/layout/cycle2"/>
    <dgm:cxn modelId="{D1A3D11D-9011-4DDF-A002-EFEC87821B98}" type="presOf" srcId="{55CB7773-48AA-48A7-A59E-7C00A01F3FA2}" destId="{BDE62A0A-652B-4528-9CFE-BDDC9BD3E2ED}" srcOrd="0" destOrd="0" presId="urn:microsoft.com/office/officeart/2005/8/layout/cycle2"/>
    <dgm:cxn modelId="{90503D23-C84B-41EC-BD3A-32E4DFB2B98A}" type="presOf" srcId="{1376F000-5627-4EF9-9F87-F72233C5A866}" destId="{7FE4A308-4AC0-4CF0-BFF8-49E90D0205F4}" srcOrd="0" destOrd="0" presId="urn:microsoft.com/office/officeart/2005/8/layout/cycle2"/>
    <dgm:cxn modelId="{2CF6432F-6B1C-4E44-B032-286ABA757F50}" type="presOf" srcId="{3BE0100B-B2CD-4E47-A43B-AEEB8D438D61}" destId="{A1C4BC4C-BC9E-4283-8569-51847B739B87}" srcOrd="0" destOrd="0" presId="urn:microsoft.com/office/officeart/2005/8/layout/cycle2"/>
    <dgm:cxn modelId="{A78DD430-5BBD-4EF3-BC21-7FAD0D4BB442}" type="presOf" srcId="{23AC4F9B-333E-4EE9-A3C3-4F94CAE1D327}" destId="{89348FE2-6C7D-48EC-91BE-25CA5B0CC240}" srcOrd="1" destOrd="0" presId="urn:microsoft.com/office/officeart/2005/8/layout/cycle2"/>
    <dgm:cxn modelId="{CC1C563A-5103-4D66-AFDC-625774DA0A85}" type="presOf" srcId="{15413592-DE23-48FC-BD2A-7E9D5CE3BD91}" destId="{843AF5F3-D577-46E7-A5B0-3DF734779DA3}" srcOrd="0" destOrd="0" presId="urn:microsoft.com/office/officeart/2005/8/layout/cycle2"/>
    <dgm:cxn modelId="{46D9CA3A-3B73-4D73-B2A3-7D307E276E72}" srcId="{0FA6898D-3A3C-4682-8F97-A2FF413F2B38}" destId="{AC608DB3-AD0D-4092-B6C0-535228EBEE96}" srcOrd="2" destOrd="0" parTransId="{2CBDAF8F-76BE-4ED6-A200-03870754DA01}" sibTransId="{E5EC9F37-8906-438F-9EE9-11F233791F80}"/>
    <dgm:cxn modelId="{C8EF695B-52C7-4735-93E0-0FB08F1BE4DE}" srcId="{0FA6898D-3A3C-4682-8F97-A2FF413F2B38}" destId="{4CCA8B43-1F7A-442E-9B2F-513A3BDFAB3A}" srcOrd="1" destOrd="0" parTransId="{5AACE559-3948-4110-A055-FB673F81C867}" sibTransId="{C2D706C6-A7D5-4319-81E8-C6FAFA5C48C5}"/>
    <dgm:cxn modelId="{C546CD43-E07F-4B52-B7B2-0916F0A74269}" type="presOf" srcId="{1376F000-5627-4EF9-9F87-F72233C5A866}" destId="{85887505-BC5D-490D-A5E8-1CD280E7D8B2}" srcOrd="1" destOrd="0" presId="urn:microsoft.com/office/officeart/2005/8/layout/cycle2"/>
    <dgm:cxn modelId="{3CD7F446-0EA9-48FE-A7AA-9A95B4226F3F}" type="presOf" srcId="{270E3AF4-2F01-4DE3-BFCA-4173D1996052}" destId="{E18BE2D5-D984-4406-8AFC-58519F8EE3A2}" srcOrd="1" destOrd="0" presId="urn:microsoft.com/office/officeart/2005/8/layout/cycle2"/>
    <dgm:cxn modelId="{9AD03782-A7DB-4912-B54A-F9EAADA21975}" srcId="{0FA6898D-3A3C-4682-8F97-A2FF413F2B38}" destId="{15413592-DE23-48FC-BD2A-7E9D5CE3BD91}" srcOrd="0" destOrd="0" parTransId="{3388BBDC-483A-49E0-8FD8-CE41B0849E5F}" sibTransId="{23AC4F9B-333E-4EE9-A3C3-4F94CAE1D327}"/>
    <dgm:cxn modelId="{032E3287-645E-456C-AEF3-AAE59D5B90CC}" type="presOf" srcId="{C2D706C6-A7D5-4319-81E8-C6FAFA5C48C5}" destId="{3C759486-EF4B-4117-B1D2-4E14315FE071}" srcOrd="1" destOrd="0" presId="urn:microsoft.com/office/officeart/2005/8/layout/cycle2"/>
    <dgm:cxn modelId="{71C66E93-5C44-4AA4-B728-DAE9F0E5DA48}" type="presOf" srcId="{E5EC9F37-8906-438F-9EE9-11F233791F80}" destId="{8C8ED5FD-3F0A-4C81-AF90-F84FFC057A77}" srcOrd="0" destOrd="0" presId="urn:microsoft.com/office/officeart/2005/8/layout/cycle2"/>
    <dgm:cxn modelId="{97466A98-ADD9-4459-8A4D-A24A35A33F54}" type="presOf" srcId="{270E3AF4-2F01-4DE3-BFCA-4173D1996052}" destId="{85BE94F2-42FE-4EAD-85B1-24E06AADB42E}" srcOrd="0" destOrd="0" presId="urn:microsoft.com/office/officeart/2005/8/layout/cycle2"/>
    <dgm:cxn modelId="{47C569A8-554D-4B6A-A4B1-3F84760B308C}" type="presOf" srcId="{C2D706C6-A7D5-4319-81E8-C6FAFA5C48C5}" destId="{44916B24-1B54-478F-8A0B-4DF74B9F509C}" srcOrd="0" destOrd="0" presId="urn:microsoft.com/office/officeart/2005/8/layout/cycle2"/>
    <dgm:cxn modelId="{C0F261B4-D9C3-4D77-93F6-F1303CF19BD2}" type="presOf" srcId="{AC608DB3-AD0D-4092-B6C0-535228EBEE96}" destId="{3F638756-C7BC-48F2-B321-703DD8F78C3C}" srcOrd="0" destOrd="0" presId="urn:microsoft.com/office/officeart/2005/8/layout/cycle2"/>
    <dgm:cxn modelId="{2F2F29B7-8A8E-4300-8B0F-A29063F253E0}" srcId="{0FA6898D-3A3C-4682-8F97-A2FF413F2B38}" destId="{55CB7773-48AA-48A7-A59E-7C00A01F3FA2}" srcOrd="4" destOrd="0" parTransId="{61106986-7980-46A1-84A6-8B6AD621C6A6}" sibTransId="{1376F000-5627-4EF9-9F87-F72233C5A866}"/>
    <dgm:cxn modelId="{F372C9DC-A3A7-4EB4-AD51-375C03F3EC51}" srcId="{0FA6898D-3A3C-4682-8F97-A2FF413F2B38}" destId="{3BE0100B-B2CD-4E47-A43B-AEEB8D438D61}" srcOrd="3" destOrd="0" parTransId="{9B68FE71-C23B-4166-9E6F-DF2DA2FE8196}" sibTransId="{270E3AF4-2F01-4DE3-BFCA-4173D1996052}"/>
    <dgm:cxn modelId="{818553E9-FF4B-476E-BB6A-E0E46C0C9FCD}" type="presOf" srcId="{23AC4F9B-333E-4EE9-A3C3-4F94CAE1D327}" destId="{35707F15-B7C5-4D2C-8301-60E3802D0404}" srcOrd="0" destOrd="0" presId="urn:microsoft.com/office/officeart/2005/8/layout/cycle2"/>
    <dgm:cxn modelId="{03A9ACF6-ED69-4E2B-9B77-938D796A2EFD}" type="presOf" srcId="{E5EC9F37-8906-438F-9EE9-11F233791F80}" destId="{92916B99-7E26-4AF4-AB15-23A953EAE804}" srcOrd="1" destOrd="0" presId="urn:microsoft.com/office/officeart/2005/8/layout/cycle2"/>
    <dgm:cxn modelId="{EF6B63FF-6445-44F5-ABEE-5D32471B1B3C}" type="presOf" srcId="{0FA6898D-3A3C-4682-8F97-A2FF413F2B38}" destId="{79735526-D906-4463-A051-48DB3D6EBC72}" srcOrd="0" destOrd="0" presId="urn:microsoft.com/office/officeart/2005/8/layout/cycle2"/>
    <dgm:cxn modelId="{F5E24EE9-A16D-40F6-88C1-0D4219A9A5C4}" type="presParOf" srcId="{79735526-D906-4463-A051-48DB3D6EBC72}" destId="{843AF5F3-D577-46E7-A5B0-3DF734779DA3}" srcOrd="0" destOrd="0" presId="urn:microsoft.com/office/officeart/2005/8/layout/cycle2"/>
    <dgm:cxn modelId="{54761828-20BC-48BF-A812-CA5844D0CA0E}" type="presParOf" srcId="{79735526-D906-4463-A051-48DB3D6EBC72}" destId="{35707F15-B7C5-4D2C-8301-60E3802D0404}" srcOrd="1" destOrd="0" presId="urn:microsoft.com/office/officeart/2005/8/layout/cycle2"/>
    <dgm:cxn modelId="{249AD1B1-4993-493A-A67A-EF5892C66E0E}" type="presParOf" srcId="{35707F15-B7C5-4D2C-8301-60E3802D0404}" destId="{89348FE2-6C7D-48EC-91BE-25CA5B0CC240}" srcOrd="0" destOrd="0" presId="urn:microsoft.com/office/officeart/2005/8/layout/cycle2"/>
    <dgm:cxn modelId="{AE7F4EA6-A889-4E9C-BA55-40DA2CDC1BDE}" type="presParOf" srcId="{79735526-D906-4463-A051-48DB3D6EBC72}" destId="{00645871-69A0-4DAA-B188-C73E86EEC98E}" srcOrd="2" destOrd="0" presId="urn:microsoft.com/office/officeart/2005/8/layout/cycle2"/>
    <dgm:cxn modelId="{332389E4-D95B-46A0-A02A-1407F045DBCD}" type="presParOf" srcId="{79735526-D906-4463-A051-48DB3D6EBC72}" destId="{44916B24-1B54-478F-8A0B-4DF74B9F509C}" srcOrd="3" destOrd="0" presId="urn:microsoft.com/office/officeart/2005/8/layout/cycle2"/>
    <dgm:cxn modelId="{F08FCC31-12EF-4C6F-A669-6CFC4DE27EF7}" type="presParOf" srcId="{44916B24-1B54-478F-8A0B-4DF74B9F509C}" destId="{3C759486-EF4B-4117-B1D2-4E14315FE071}" srcOrd="0" destOrd="0" presId="urn:microsoft.com/office/officeart/2005/8/layout/cycle2"/>
    <dgm:cxn modelId="{78EA4AF3-0F1E-45D5-B0AF-1774E9B3C654}" type="presParOf" srcId="{79735526-D906-4463-A051-48DB3D6EBC72}" destId="{3F638756-C7BC-48F2-B321-703DD8F78C3C}" srcOrd="4" destOrd="0" presId="urn:microsoft.com/office/officeart/2005/8/layout/cycle2"/>
    <dgm:cxn modelId="{A872ADBC-2849-4300-811A-B398D2BE916E}" type="presParOf" srcId="{79735526-D906-4463-A051-48DB3D6EBC72}" destId="{8C8ED5FD-3F0A-4C81-AF90-F84FFC057A77}" srcOrd="5" destOrd="0" presId="urn:microsoft.com/office/officeart/2005/8/layout/cycle2"/>
    <dgm:cxn modelId="{2818F4C6-E0DA-47A4-A429-3C6E8524AD85}" type="presParOf" srcId="{8C8ED5FD-3F0A-4C81-AF90-F84FFC057A77}" destId="{92916B99-7E26-4AF4-AB15-23A953EAE804}" srcOrd="0" destOrd="0" presId="urn:microsoft.com/office/officeart/2005/8/layout/cycle2"/>
    <dgm:cxn modelId="{2150E9EF-496D-4288-80DF-25A0B6E68D1B}" type="presParOf" srcId="{79735526-D906-4463-A051-48DB3D6EBC72}" destId="{A1C4BC4C-BC9E-4283-8569-51847B739B87}" srcOrd="6" destOrd="0" presId="urn:microsoft.com/office/officeart/2005/8/layout/cycle2"/>
    <dgm:cxn modelId="{556FEE54-291D-44A3-BFEE-53608280387E}" type="presParOf" srcId="{79735526-D906-4463-A051-48DB3D6EBC72}" destId="{85BE94F2-42FE-4EAD-85B1-24E06AADB42E}" srcOrd="7" destOrd="0" presId="urn:microsoft.com/office/officeart/2005/8/layout/cycle2"/>
    <dgm:cxn modelId="{F04732FD-B75A-485C-9AE2-67A8AD685289}" type="presParOf" srcId="{85BE94F2-42FE-4EAD-85B1-24E06AADB42E}" destId="{E18BE2D5-D984-4406-8AFC-58519F8EE3A2}" srcOrd="0" destOrd="0" presId="urn:microsoft.com/office/officeart/2005/8/layout/cycle2"/>
    <dgm:cxn modelId="{546C3747-B7C8-4383-8571-252441A3F870}" type="presParOf" srcId="{79735526-D906-4463-A051-48DB3D6EBC72}" destId="{BDE62A0A-652B-4528-9CFE-BDDC9BD3E2ED}" srcOrd="8" destOrd="0" presId="urn:microsoft.com/office/officeart/2005/8/layout/cycle2"/>
    <dgm:cxn modelId="{383C3914-A9B5-4747-B871-58F1923BA903}" type="presParOf" srcId="{79735526-D906-4463-A051-48DB3D6EBC72}" destId="{7FE4A308-4AC0-4CF0-BFF8-49E90D0205F4}" srcOrd="9" destOrd="0" presId="urn:microsoft.com/office/officeart/2005/8/layout/cycle2"/>
    <dgm:cxn modelId="{5D220C4E-5946-4CA7-979B-075E4107B14F}" type="presParOf" srcId="{7FE4A308-4AC0-4CF0-BFF8-49E90D0205F4}" destId="{85887505-BC5D-490D-A5E8-1CD280E7D8B2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6F8D99D-23BC-4AF7-B4F2-CE3A7FED0EA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6FBBD15-65D9-4730-BE55-E94A4F1664C7}">
      <dgm:prSet phldrT="[Text]"/>
      <dgm:spPr/>
      <dgm:t>
        <a:bodyPr/>
        <a:lstStyle/>
        <a:p>
          <a:r>
            <a:rPr lang="en-US" dirty="0"/>
            <a:t>Confirm that the project is finished</a:t>
          </a:r>
        </a:p>
      </dgm:t>
    </dgm:pt>
    <dgm:pt modelId="{B0282192-0BCE-41A3-BC3C-B3A6A6433CB2}" type="parTrans" cxnId="{D1FC3CD9-2D48-432F-870A-A81E5C57956C}">
      <dgm:prSet/>
      <dgm:spPr/>
      <dgm:t>
        <a:bodyPr/>
        <a:lstStyle/>
        <a:p>
          <a:endParaRPr lang="en-US"/>
        </a:p>
      </dgm:t>
    </dgm:pt>
    <dgm:pt modelId="{344798FC-8872-40A6-B9FB-3765512B2397}" type="sibTrans" cxnId="{D1FC3CD9-2D48-432F-870A-A81E5C57956C}">
      <dgm:prSet/>
      <dgm:spPr/>
      <dgm:t>
        <a:bodyPr/>
        <a:lstStyle/>
        <a:p>
          <a:endParaRPr lang="en-US"/>
        </a:p>
      </dgm:t>
    </dgm:pt>
    <dgm:pt modelId="{BF2D6EE7-15B1-441D-8CEF-88C40E99E332}">
      <dgm:prSet phldrT="[Text]"/>
      <dgm:spPr/>
      <dgm:t>
        <a:bodyPr/>
        <a:lstStyle/>
        <a:p>
          <a:r>
            <a:rPr lang="en-US" dirty="0"/>
            <a:t>Make sure that the plan’s scope is complete</a:t>
          </a:r>
        </a:p>
      </dgm:t>
    </dgm:pt>
    <dgm:pt modelId="{FDDAC84D-F862-464F-A586-6EB86930237E}" type="parTrans" cxnId="{CC8D7C8A-30F7-4429-B801-3C771110D7E2}">
      <dgm:prSet/>
      <dgm:spPr/>
      <dgm:t>
        <a:bodyPr/>
        <a:lstStyle/>
        <a:p>
          <a:endParaRPr lang="en-US"/>
        </a:p>
      </dgm:t>
    </dgm:pt>
    <dgm:pt modelId="{FB878BA5-C925-4FE8-BE9B-3ABF9D622BFA}" type="sibTrans" cxnId="{CC8D7C8A-30F7-4429-B801-3C771110D7E2}">
      <dgm:prSet/>
      <dgm:spPr/>
      <dgm:t>
        <a:bodyPr/>
        <a:lstStyle/>
        <a:p>
          <a:endParaRPr lang="en-US"/>
        </a:p>
      </dgm:t>
    </dgm:pt>
    <dgm:pt modelId="{801ACFF5-8579-4E6B-BD21-DFEAAB4A974A}">
      <dgm:prSet phldrT="[Text]"/>
      <dgm:spPr/>
      <dgm:t>
        <a:bodyPr/>
        <a:lstStyle/>
        <a:p>
          <a:r>
            <a:rPr lang="en-US" dirty="0"/>
            <a:t>Collect records</a:t>
          </a:r>
        </a:p>
      </dgm:t>
    </dgm:pt>
    <dgm:pt modelId="{EBDBF580-4EEB-4F12-9B6D-2C9F0916ECBC}" type="parTrans" cxnId="{BF950D35-BC3F-46D3-9F65-CF1CDEE645C7}">
      <dgm:prSet/>
      <dgm:spPr/>
      <dgm:t>
        <a:bodyPr/>
        <a:lstStyle/>
        <a:p>
          <a:endParaRPr lang="en-US"/>
        </a:p>
      </dgm:t>
    </dgm:pt>
    <dgm:pt modelId="{E329AA2A-E8FB-4C9F-A13B-25644107CCBB}" type="sibTrans" cxnId="{BF950D35-BC3F-46D3-9F65-CF1CDEE645C7}">
      <dgm:prSet/>
      <dgm:spPr/>
      <dgm:t>
        <a:bodyPr/>
        <a:lstStyle/>
        <a:p>
          <a:endParaRPr lang="en-US"/>
        </a:p>
      </dgm:t>
    </dgm:pt>
    <dgm:pt modelId="{356BF83D-FB0B-49AB-B13C-998573ECE110}">
      <dgm:prSet phldrT="[Text]"/>
      <dgm:spPr/>
      <dgm:t>
        <a:bodyPr/>
        <a:lstStyle/>
        <a:p>
          <a:r>
            <a:rPr lang="en-US" dirty="0"/>
            <a:t>Make sure that the plan’s activities are complete</a:t>
          </a:r>
        </a:p>
      </dgm:t>
    </dgm:pt>
    <dgm:pt modelId="{C4853F93-9007-4CC6-90F7-967D35F1E9B2}" type="parTrans" cxnId="{552D6DC5-6B0B-4590-B6DE-B8340F47315A}">
      <dgm:prSet/>
      <dgm:spPr/>
      <dgm:t>
        <a:bodyPr/>
        <a:lstStyle/>
        <a:p>
          <a:endParaRPr lang="en-US"/>
        </a:p>
      </dgm:t>
    </dgm:pt>
    <dgm:pt modelId="{7F2C6559-1398-4EB9-8D99-839CC9EE823B}" type="sibTrans" cxnId="{552D6DC5-6B0B-4590-B6DE-B8340F47315A}">
      <dgm:prSet/>
      <dgm:spPr/>
      <dgm:t>
        <a:bodyPr/>
        <a:lstStyle/>
        <a:p>
          <a:endParaRPr lang="en-US"/>
        </a:p>
      </dgm:t>
    </dgm:pt>
    <dgm:pt modelId="{4DD19529-43F3-4071-A37C-7F1C083A7F48}">
      <dgm:prSet phldrT="[Text]"/>
      <dgm:spPr/>
      <dgm:t>
        <a:bodyPr/>
        <a:lstStyle/>
        <a:p>
          <a:r>
            <a:rPr lang="en-US" dirty="0"/>
            <a:t>Make sure that the plan’s outputs are produced</a:t>
          </a:r>
        </a:p>
      </dgm:t>
    </dgm:pt>
    <dgm:pt modelId="{BEE79A07-FFC0-4F60-8E3D-9AFFB9057604}" type="parTrans" cxnId="{908397A3-0FDA-45EC-9CB1-BF218E52A947}">
      <dgm:prSet/>
      <dgm:spPr/>
      <dgm:t>
        <a:bodyPr/>
        <a:lstStyle/>
        <a:p>
          <a:endParaRPr lang="en-US"/>
        </a:p>
      </dgm:t>
    </dgm:pt>
    <dgm:pt modelId="{DEC376FC-ABB6-4B7B-B931-9B9A31F1D54F}" type="sibTrans" cxnId="{908397A3-0FDA-45EC-9CB1-BF218E52A947}">
      <dgm:prSet/>
      <dgm:spPr/>
      <dgm:t>
        <a:bodyPr/>
        <a:lstStyle/>
        <a:p>
          <a:endParaRPr lang="en-US"/>
        </a:p>
      </dgm:t>
    </dgm:pt>
    <dgm:pt modelId="{5C46793C-7B40-42B0-94C4-3BC79E8A604C}">
      <dgm:prSet phldrT="[Text]"/>
      <dgm:spPr/>
      <dgm:t>
        <a:bodyPr/>
        <a:lstStyle/>
        <a:p>
          <a:r>
            <a:rPr lang="en-US" dirty="0"/>
            <a:t>Gather lessons learned and save them for the future</a:t>
          </a:r>
        </a:p>
      </dgm:t>
    </dgm:pt>
    <dgm:pt modelId="{04091139-F640-4D90-90FD-11CFF7934C84}" type="parTrans" cxnId="{BE38DBDF-C5A6-4ADE-8174-482A397B7BEB}">
      <dgm:prSet/>
      <dgm:spPr/>
      <dgm:t>
        <a:bodyPr/>
        <a:lstStyle/>
        <a:p>
          <a:endParaRPr lang="en-US"/>
        </a:p>
      </dgm:t>
    </dgm:pt>
    <dgm:pt modelId="{1D9CC246-E04D-49BD-986E-F7AEDCA3335D}" type="sibTrans" cxnId="{BE38DBDF-C5A6-4ADE-8174-482A397B7BEB}">
      <dgm:prSet/>
      <dgm:spPr/>
      <dgm:t>
        <a:bodyPr/>
        <a:lstStyle/>
        <a:p>
          <a:endParaRPr lang="en-US"/>
        </a:p>
      </dgm:t>
    </dgm:pt>
    <dgm:pt modelId="{AA206929-7CCD-4100-BF77-57098E01B846}">
      <dgm:prSet phldrT="[Text]"/>
      <dgm:spPr/>
      <dgm:t>
        <a:bodyPr/>
        <a:lstStyle/>
        <a:p>
          <a:r>
            <a:rPr lang="en-US" dirty="0"/>
            <a:t>Save records that can help a future project</a:t>
          </a:r>
        </a:p>
      </dgm:t>
    </dgm:pt>
    <dgm:pt modelId="{FD92073B-CD4C-4A13-B419-A76D4082BF2B}" type="parTrans" cxnId="{2680AA4B-C862-4711-8300-A8FB1B58059D}">
      <dgm:prSet/>
      <dgm:spPr/>
      <dgm:t>
        <a:bodyPr/>
        <a:lstStyle/>
        <a:p>
          <a:endParaRPr lang="en-US"/>
        </a:p>
      </dgm:t>
    </dgm:pt>
    <dgm:pt modelId="{097C9DA8-142C-40BA-AA89-C56242B1FD01}" type="sibTrans" cxnId="{2680AA4B-C862-4711-8300-A8FB1B58059D}">
      <dgm:prSet/>
      <dgm:spPr/>
      <dgm:t>
        <a:bodyPr/>
        <a:lstStyle/>
        <a:p>
          <a:endParaRPr lang="en-US"/>
        </a:p>
      </dgm:t>
    </dgm:pt>
    <dgm:pt modelId="{83D44853-88EC-4972-9796-6351C5B5274F}">
      <dgm:prSet phldrT="[Text]"/>
      <dgm:spPr/>
      <dgm:t>
        <a:bodyPr/>
        <a:lstStyle/>
        <a:p>
          <a:r>
            <a:rPr lang="en-US" dirty="0"/>
            <a:t>Satisfy stakeholders</a:t>
          </a:r>
        </a:p>
      </dgm:t>
    </dgm:pt>
    <dgm:pt modelId="{C6F0D820-D715-4958-B7B7-9F5BFB115E54}" type="parTrans" cxnId="{CB64633E-D4B9-49A1-9747-3E810DFA7EB5}">
      <dgm:prSet/>
      <dgm:spPr/>
      <dgm:t>
        <a:bodyPr/>
        <a:lstStyle/>
        <a:p>
          <a:endParaRPr lang="en-US"/>
        </a:p>
      </dgm:t>
    </dgm:pt>
    <dgm:pt modelId="{5242D65F-CFAE-422D-9176-B6C3295ED305}" type="sibTrans" cxnId="{CB64633E-D4B9-49A1-9747-3E810DFA7EB5}">
      <dgm:prSet/>
      <dgm:spPr/>
      <dgm:t>
        <a:bodyPr/>
        <a:lstStyle/>
        <a:p>
          <a:endParaRPr lang="en-US"/>
        </a:p>
      </dgm:t>
    </dgm:pt>
    <dgm:pt modelId="{D169F40F-8B88-4C71-B276-F8E5AF301E94}">
      <dgm:prSet phldrT="[Text]"/>
      <dgm:spPr/>
      <dgm:t>
        <a:bodyPr/>
        <a:lstStyle/>
        <a:p>
          <a:r>
            <a:rPr lang="en-US" dirty="0"/>
            <a:t>Celebrate and thank everyone!</a:t>
          </a:r>
        </a:p>
      </dgm:t>
    </dgm:pt>
    <dgm:pt modelId="{A18DCA9C-3083-4074-87B1-B89E9253ADF7}" type="parTrans" cxnId="{2CEF1927-268B-4335-B81E-4E1FA0908698}">
      <dgm:prSet/>
      <dgm:spPr/>
      <dgm:t>
        <a:bodyPr/>
        <a:lstStyle/>
        <a:p>
          <a:endParaRPr lang="en-US"/>
        </a:p>
      </dgm:t>
    </dgm:pt>
    <dgm:pt modelId="{E3AC438C-15DF-4703-92C1-F3243E44F983}" type="sibTrans" cxnId="{2CEF1927-268B-4335-B81E-4E1FA0908698}">
      <dgm:prSet/>
      <dgm:spPr/>
      <dgm:t>
        <a:bodyPr/>
        <a:lstStyle/>
        <a:p>
          <a:endParaRPr lang="en-US"/>
        </a:p>
      </dgm:t>
    </dgm:pt>
    <dgm:pt modelId="{358B1170-ABD8-4860-91D6-8DE4E6A839CC}">
      <dgm:prSet phldrT="[Text]"/>
      <dgm:spPr/>
      <dgm:t>
        <a:bodyPr/>
        <a:lstStyle/>
        <a:p>
          <a:r>
            <a:rPr lang="en-US" dirty="0"/>
            <a:t>Make sure bills are paid and subcontracts are closed</a:t>
          </a:r>
        </a:p>
      </dgm:t>
    </dgm:pt>
    <dgm:pt modelId="{CB6C8879-E553-4D0B-8CBA-4CB2FBF13733}" type="parTrans" cxnId="{E93DF81C-55B2-45D2-9D69-7C3C92C93DF6}">
      <dgm:prSet/>
      <dgm:spPr/>
      <dgm:t>
        <a:bodyPr/>
        <a:lstStyle/>
        <a:p>
          <a:endParaRPr lang="en-US"/>
        </a:p>
      </dgm:t>
    </dgm:pt>
    <dgm:pt modelId="{EFBC0E9E-BF72-4CD5-9861-4EF6C55CCAE7}" type="sibTrans" cxnId="{E93DF81C-55B2-45D2-9D69-7C3C92C93DF6}">
      <dgm:prSet/>
      <dgm:spPr/>
      <dgm:t>
        <a:bodyPr/>
        <a:lstStyle/>
        <a:p>
          <a:endParaRPr lang="en-US"/>
        </a:p>
      </dgm:t>
    </dgm:pt>
    <dgm:pt modelId="{1A47F793-35BC-4365-A8B8-DB4EC848264E}">
      <dgm:prSet phldrT="[Text]"/>
      <dgm:spPr/>
      <dgm:t>
        <a:bodyPr/>
        <a:lstStyle/>
        <a:p>
          <a:r>
            <a:rPr lang="en-US" dirty="0"/>
            <a:t>Get agreement that everything is finished</a:t>
          </a:r>
        </a:p>
      </dgm:t>
    </dgm:pt>
    <dgm:pt modelId="{F1F5B41D-C666-4D36-A0A6-6A202261D783}" type="parTrans" cxnId="{AAA1925C-2B3B-4A6C-9C9B-E54B6BD05A3F}">
      <dgm:prSet/>
      <dgm:spPr/>
      <dgm:t>
        <a:bodyPr/>
        <a:lstStyle/>
        <a:p>
          <a:endParaRPr lang="en-US"/>
        </a:p>
      </dgm:t>
    </dgm:pt>
    <dgm:pt modelId="{7DFE623C-5AA6-4AC8-8586-7F16D197DFDF}" type="sibTrans" cxnId="{AAA1925C-2B3B-4A6C-9C9B-E54B6BD05A3F}">
      <dgm:prSet/>
      <dgm:spPr/>
      <dgm:t>
        <a:bodyPr/>
        <a:lstStyle/>
        <a:p>
          <a:endParaRPr lang="en-US"/>
        </a:p>
      </dgm:t>
    </dgm:pt>
    <dgm:pt modelId="{970537D1-C4B8-491D-B837-4321DEC804E1}">
      <dgm:prSet phldrT="[Text]"/>
      <dgm:spPr/>
      <dgm:t>
        <a:bodyPr/>
        <a:lstStyle/>
        <a:p>
          <a:r>
            <a:rPr lang="en-US" dirty="0"/>
            <a:t>Turn over the project’s output to whoever will use it</a:t>
          </a:r>
        </a:p>
      </dgm:t>
    </dgm:pt>
    <dgm:pt modelId="{24C6CA75-5FA6-410C-9FD4-F2BA5C3821CC}" type="parTrans" cxnId="{E10FE86B-BBA8-4499-8899-D7930E8335A1}">
      <dgm:prSet/>
      <dgm:spPr/>
      <dgm:t>
        <a:bodyPr/>
        <a:lstStyle/>
        <a:p>
          <a:endParaRPr lang="en-US"/>
        </a:p>
      </dgm:t>
    </dgm:pt>
    <dgm:pt modelId="{0D8CFF1E-541C-4D3B-A6B1-AD1FDB5E5E02}" type="sibTrans" cxnId="{E10FE86B-BBA8-4499-8899-D7930E8335A1}">
      <dgm:prSet/>
      <dgm:spPr/>
      <dgm:t>
        <a:bodyPr/>
        <a:lstStyle/>
        <a:p>
          <a:endParaRPr lang="en-US"/>
        </a:p>
      </dgm:t>
    </dgm:pt>
    <dgm:pt modelId="{B62311BA-C3F8-4E81-B724-73B46BCF3D8B}" type="pres">
      <dgm:prSet presAssocID="{56F8D99D-23BC-4AF7-B4F2-CE3A7FED0EA2}" presName="linear" presStyleCnt="0">
        <dgm:presLayoutVars>
          <dgm:dir/>
          <dgm:animLvl val="lvl"/>
          <dgm:resizeHandles val="exact"/>
        </dgm:presLayoutVars>
      </dgm:prSet>
      <dgm:spPr/>
    </dgm:pt>
    <dgm:pt modelId="{DC371E01-9688-4D4C-9417-E7D5653C0106}" type="pres">
      <dgm:prSet presAssocID="{C6FBBD15-65D9-4730-BE55-E94A4F1664C7}" presName="parentLin" presStyleCnt="0"/>
      <dgm:spPr/>
    </dgm:pt>
    <dgm:pt modelId="{8EB1858E-7616-4044-B782-26631C44456B}" type="pres">
      <dgm:prSet presAssocID="{C6FBBD15-65D9-4730-BE55-E94A4F1664C7}" presName="parentLeftMargin" presStyleLbl="node1" presStyleIdx="0" presStyleCnt="3"/>
      <dgm:spPr/>
    </dgm:pt>
    <dgm:pt modelId="{3CA62A6D-7D3E-4054-B749-C1E179DA5138}" type="pres">
      <dgm:prSet presAssocID="{C6FBBD15-65D9-4730-BE55-E94A4F1664C7}" presName="parentText" presStyleLbl="node1" presStyleIdx="0" presStyleCnt="3" custScaleY="94671">
        <dgm:presLayoutVars>
          <dgm:chMax val="0"/>
          <dgm:bulletEnabled val="1"/>
        </dgm:presLayoutVars>
      </dgm:prSet>
      <dgm:spPr/>
    </dgm:pt>
    <dgm:pt modelId="{88EEE734-A66A-45B5-B317-AAED42334073}" type="pres">
      <dgm:prSet presAssocID="{C6FBBD15-65D9-4730-BE55-E94A4F1664C7}" presName="negativeSpace" presStyleCnt="0"/>
      <dgm:spPr/>
    </dgm:pt>
    <dgm:pt modelId="{7EDE29B5-8A48-452D-B7DE-F4E6AEC0C81D}" type="pres">
      <dgm:prSet presAssocID="{C6FBBD15-65D9-4730-BE55-E94A4F1664C7}" presName="childText" presStyleLbl="conFgAcc1" presStyleIdx="0" presStyleCnt="3">
        <dgm:presLayoutVars>
          <dgm:bulletEnabled val="1"/>
        </dgm:presLayoutVars>
      </dgm:prSet>
      <dgm:spPr/>
    </dgm:pt>
    <dgm:pt modelId="{C8BC28E0-ACF8-4E24-AF92-17D26B40E346}" type="pres">
      <dgm:prSet presAssocID="{344798FC-8872-40A6-B9FB-3765512B2397}" presName="spaceBetweenRectangles" presStyleCnt="0"/>
      <dgm:spPr/>
    </dgm:pt>
    <dgm:pt modelId="{1103069A-9292-461E-AC04-A969CA9D6EA9}" type="pres">
      <dgm:prSet presAssocID="{801ACFF5-8579-4E6B-BD21-DFEAAB4A974A}" presName="parentLin" presStyleCnt="0"/>
      <dgm:spPr/>
    </dgm:pt>
    <dgm:pt modelId="{D23BC67A-2209-4EB9-9BF6-EA4F58733CA8}" type="pres">
      <dgm:prSet presAssocID="{801ACFF5-8579-4E6B-BD21-DFEAAB4A974A}" presName="parentLeftMargin" presStyleLbl="node1" presStyleIdx="0" presStyleCnt="3"/>
      <dgm:spPr/>
    </dgm:pt>
    <dgm:pt modelId="{5413F477-FAEC-4FD2-8644-A43255022868}" type="pres">
      <dgm:prSet presAssocID="{801ACFF5-8579-4E6B-BD21-DFEAAB4A974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BA4B5E8-C3B4-423D-A8E7-5347A675C509}" type="pres">
      <dgm:prSet presAssocID="{801ACFF5-8579-4E6B-BD21-DFEAAB4A974A}" presName="negativeSpace" presStyleCnt="0"/>
      <dgm:spPr/>
    </dgm:pt>
    <dgm:pt modelId="{28A39F59-7940-4826-B27E-F050E2AB3259}" type="pres">
      <dgm:prSet presAssocID="{801ACFF5-8579-4E6B-BD21-DFEAAB4A974A}" presName="childText" presStyleLbl="conFgAcc1" presStyleIdx="1" presStyleCnt="3">
        <dgm:presLayoutVars>
          <dgm:bulletEnabled val="1"/>
        </dgm:presLayoutVars>
      </dgm:prSet>
      <dgm:spPr/>
    </dgm:pt>
    <dgm:pt modelId="{115D018E-485E-48D6-9BC2-E898AA1AF330}" type="pres">
      <dgm:prSet presAssocID="{E329AA2A-E8FB-4C9F-A13B-25644107CCBB}" presName="spaceBetweenRectangles" presStyleCnt="0"/>
      <dgm:spPr/>
    </dgm:pt>
    <dgm:pt modelId="{59AC9B12-EFBF-4299-A0FE-675523F72A12}" type="pres">
      <dgm:prSet presAssocID="{83D44853-88EC-4972-9796-6351C5B5274F}" presName="parentLin" presStyleCnt="0"/>
      <dgm:spPr/>
    </dgm:pt>
    <dgm:pt modelId="{A6EA4641-F8D1-45D1-A38D-61DFD78110E0}" type="pres">
      <dgm:prSet presAssocID="{83D44853-88EC-4972-9796-6351C5B5274F}" presName="parentLeftMargin" presStyleLbl="node1" presStyleIdx="1" presStyleCnt="3"/>
      <dgm:spPr/>
    </dgm:pt>
    <dgm:pt modelId="{6272D0E8-66CD-4331-A7FC-4375D3B1D06A}" type="pres">
      <dgm:prSet presAssocID="{83D44853-88EC-4972-9796-6351C5B5274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EA709728-7CF9-44C1-96EE-6F471DFB10F1}" type="pres">
      <dgm:prSet presAssocID="{83D44853-88EC-4972-9796-6351C5B5274F}" presName="negativeSpace" presStyleCnt="0"/>
      <dgm:spPr/>
    </dgm:pt>
    <dgm:pt modelId="{38BB5864-3C1A-443D-B400-ED2BC960F98E}" type="pres">
      <dgm:prSet presAssocID="{83D44853-88EC-4972-9796-6351C5B5274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133FE0F-48F8-4DB5-9753-175F6B97D79E}" type="presOf" srcId="{801ACFF5-8579-4E6B-BD21-DFEAAB4A974A}" destId="{5413F477-FAEC-4FD2-8644-A43255022868}" srcOrd="1" destOrd="0" presId="urn:microsoft.com/office/officeart/2005/8/layout/list1"/>
    <dgm:cxn modelId="{C7140010-4EB5-4F66-8607-1CFA090FD984}" type="presOf" srcId="{5C46793C-7B40-42B0-94C4-3BC79E8A604C}" destId="{28A39F59-7940-4826-B27E-F050E2AB3259}" srcOrd="0" destOrd="1" presId="urn:microsoft.com/office/officeart/2005/8/layout/list1"/>
    <dgm:cxn modelId="{33A56115-A408-4C8B-BA27-CE0D23E119A5}" type="presOf" srcId="{356BF83D-FB0B-49AB-B13C-998573ECE110}" destId="{7EDE29B5-8A48-452D-B7DE-F4E6AEC0C81D}" srcOrd="0" destOrd="1" presId="urn:microsoft.com/office/officeart/2005/8/layout/list1"/>
    <dgm:cxn modelId="{E93DF81C-55B2-45D2-9D69-7C3C92C93DF6}" srcId="{83D44853-88EC-4972-9796-6351C5B5274F}" destId="{358B1170-ABD8-4860-91D6-8DE4E6A839CC}" srcOrd="1" destOrd="0" parTransId="{CB6C8879-E553-4D0B-8CBA-4CB2FBF13733}" sibTransId="{EFBC0E9E-BF72-4CD5-9861-4EF6C55CCAE7}"/>
    <dgm:cxn modelId="{AEA6AF1F-0A9F-40DD-AE3C-CE34276FFEA9}" type="presOf" srcId="{358B1170-ABD8-4860-91D6-8DE4E6A839CC}" destId="{38BB5864-3C1A-443D-B400-ED2BC960F98E}" srcOrd="0" destOrd="1" presId="urn:microsoft.com/office/officeart/2005/8/layout/list1"/>
    <dgm:cxn modelId="{8E2CFE20-07E8-40AF-9887-B0EE25150B58}" type="presOf" srcId="{1A47F793-35BC-4365-A8B8-DB4EC848264E}" destId="{38BB5864-3C1A-443D-B400-ED2BC960F98E}" srcOrd="0" destOrd="2" presId="urn:microsoft.com/office/officeart/2005/8/layout/list1"/>
    <dgm:cxn modelId="{2CEF1927-268B-4335-B81E-4E1FA0908698}" srcId="{83D44853-88EC-4972-9796-6351C5B5274F}" destId="{D169F40F-8B88-4C71-B276-F8E5AF301E94}" srcOrd="3" destOrd="0" parTransId="{A18DCA9C-3083-4074-87B1-B89E9253ADF7}" sibTransId="{E3AC438C-15DF-4703-92C1-F3243E44F983}"/>
    <dgm:cxn modelId="{0632D033-C51C-4CC2-8392-3D59F7A24AEF}" type="presOf" srcId="{970537D1-C4B8-491D-B837-4321DEC804E1}" destId="{38BB5864-3C1A-443D-B400-ED2BC960F98E}" srcOrd="0" destOrd="0" presId="urn:microsoft.com/office/officeart/2005/8/layout/list1"/>
    <dgm:cxn modelId="{BF950D35-BC3F-46D3-9F65-CF1CDEE645C7}" srcId="{56F8D99D-23BC-4AF7-B4F2-CE3A7FED0EA2}" destId="{801ACFF5-8579-4E6B-BD21-DFEAAB4A974A}" srcOrd="1" destOrd="0" parTransId="{EBDBF580-4EEB-4F12-9B6D-2C9F0916ECBC}" sibTransId="{E329AA2A-E8FB-4C9F-A13B-25644107CCBB}"/>
    <dgm:cxn modelId="{CB64633E-D4B9-49A1-9747-3E810DFA7EB5}" srcId="{56F8D99D-23BC-4AF7-B4F2-CE3A7FED0EA2}" destId="{83D44853-88EC-4972-9796-6351C5B5274F}" srcOrd="2" destOrd="0" parTransId="{C6F0D820-D715-4958-B7B7-9F5BFB115E54}" sibTransId="{5242D65F-CFAE-422D-9176-B6C3295ED305}"/>
    <dgm:cxn modelId="{AAA1925C-2B3B-4A6C-9C9B-E54B6BD05A3F}" srcId="{83D44853-88EC-4972-9796-6351C5B5274F}" destId="{1A47F793-35BC-4365-A8B8-DB4EC848264E}" srcOrd="2" destOrd="0" parTransId="{F1F5B41D-C666-4D36-A0A6-6A202261D783}" sibTransId="{7DFE623C-5AA6-4AC8-8586-7F16D197DFDF}"/>
    <dgm:cxn modelId="{404CB541-4B13-4E6C-9014-4733A19C9A1A}" type="presOf" srcId="{4DD19529-43F3-4071-A37C-7F1C083A7F48}" destId="{7EDE29B5-8A48-452D-B7DE-F4E6AEC0C81D}" srcOrd="0" destOrd="2" presId="urn:microsoft.com/office/officeart/2005/8/layout/list1"/>
    <dgm:cxn modelId="{EDD39742-15D2-47E4-B0BF-A03CF14FB903}" type="presOf" srcId="{BF2D6EE7-15B1-441D-8CEF-88C40E99E332}" destId="{7EDE29B5-8A48-452D-B7DE-F4E6AEC0C81D}" srcOrd="0" destOrd="0" presId="urn:microsoft.com/office/officeart/2005/8/layout/list1"/>
    <dgm:cxn modelId="{D6313E45-659F-4296-9278-D1823B77F784}" type="presOf" srcId="{801ACFF5-8579-4E6B-BD21-DFEAAB4A974A}" destId="{D23BC67A-2209-4EB9-9BF6-EA4F58733CA8}" srcOrd="0" destOrd="0" presId="urn:microsoft.com/office/officeart/2005/8/layout/list1"/>
    <dgm:cxn modelId="{2680AA4B-C862-4711-8300-A8FB1B58059D}" srcId="{801ACFF5-8579-4E6B-BD21-DFEAAB4A974A}" destId="{AA206929-7CCD-4100-BF77-57098E01B846}" srcOrd="0" destOrd="0" parTransId="{FD92073B-CD4C-4A13-B419-A76D4082BF2B}" sibTransId="{097C9DA8-142C-40BA-AA89-C56242B1FD01}"/>
    <dgm:cxn modelId="{E10FE86B-BBA8-4499-8899-D7930E8335A1}" srcId="{83D44853-88EC-4972-9796-6351C5B5274F}" destId="{970537D1-C4B8-491D-B837-4321DEC804E1}" srcOrd="0" destOrd="0" parTransId="{24C6CA75-5FA6-410C-9FD4-F2BA5C3821CC}" sibTransId="{0D8CFF1E-541C-4D3B-A6B1-AD1FDB5E5E02}"/>
    <dgm:cxn modelId="{E1CC3B72-F137-4232-BEEA-5F3DD84019C7}" type="presOf" srcId="{83D44853-88EC-4972-9796-6351C5B5274F}" destId="{A6EA4641-F8D1-45D1-A38D-61DFD78110E0}" srcOrd="0" destOrd="0" presId="urn:microsoft.com/office/officeart/2005/8/layout/list1"/>
    <dgm:cxn modelId="{2F3BA483-2C50-428B-9BD1-D57A5F2811DA}" type="presOf" srcId="{C6FBBD15-65D9-4730-BE55-E94A4F1664C7}" destId="{3CA62A6D-7D3E-4054-B749-C1E179DA5138}" srcOrd="1" destOrd="0" presId="urn:microsoft.com/office/officeart/2005/8/layout/list1"/>
    <dgm:cxn modelId="{CC8D7C8A-30F7-4429-B801-3C771110D7E2}" srcId="{C6FBBD15-65D9-4730-BE55-E94A4F1664C7}" destId="{BF2D6EE7-15B1-441D-8CEF-88C40E99E332}" srcOrd="0" destOrd="0" parTransId="{FDDAC84D-F862-464F-A586-6EB86930237E}" sibTransId="{FB878BA5-C925-4FE8-BE9B-3ABF9D622BFA}"/>
    <dgm:cxn modelId="{4CF927A1-5041-432F-83B5-44F7AAB84C05}" type="presOf" srcId="{AA206929-7CCD-4100-BF77-57098E01B846}" destId="{28A39F59-7940-4826-B27E-F050E2AB3259}" srcOrd="0" destOrd="0" presId="urn:microsoft.com/office/officeart/2005/8/layout/list1"/>
    <dgm:cxn modelId="{908397A3-0FDA-45EC-9CB1-BF218E52A947}" srcId="{C6FBBD15-65D9-4730-BE55-E94A4F1664C7}" destId="{4DD19529-43F3-4071-A37C-7F1C083A7F48}" srcOrd="2" destOrd="0" parTransId="{BEE79A07-FFC0-4F60-8E3D-9AFFB9057604}" sibTransId="{DEC376FC-ABB6-4B7B-B931-9B9A31F1D54F}"/>
    <dgm:cxn modelId="{922434B5-4735-463A-9F52-76FBB635AE76}" type="presOf" srcId="{83D44853-88EC-4972-9796-6351C5B5274F}" destId="{6272D0E8-66CD-4331-A7FC-4375D3B1D06A}" srcOrd="1" destOrd="0" presId="urn:microsoft.com/office/officeart/2005/8/layout/list1"/>
    <dgm:cxn modelId="{BB8280BB-F9A8-4CBC-A542-26308C8E4648}" type="presOf" srcId="{D169F40F-8B88-4C71-B276-F8E5AF301E94}" destId="{38BB5864-3C1A-443D-B400-ED2BC960F98E}" srcOrd="0" destOrd="3" presId="urn:microsoft.com/office/officeart/2005/8/layout/list1"/>
    <dgm:cxn modelId="{552D6DC5-6B0B-4590-B6DE-B8340F47315A}" srcId="{C6FBBD15-65D9-4730-BE55-E94A4F1664C7}" destId="{356BF83D-FB0B-49AB-B13C-998573ECE110}" srcOrd="1" destOrd="0" parTransId="{C4853F93-9007-4CC6-90F7-967D35F1E9B2}" sibTransId="{7F2C6559-1398-4EB9-8D99-839CC9EE823B}"/>
    <dgm:cxn modelId="{A5BCCACB-FA93-40C7-A11B-01498FDF8220}" type="presOf" srcId="{56F8D99D-23BC-4AF7-B4F2-CE3A7FED0EA2}" destId="{B62311BA-C3F8-4E81-B724-73B46BCF3D8B}" srcOrd="0" destOrd="0" presId="urn:microsoft.com/office/officeart/2005/8/layout/list1"/>
    <dgm:cxn modelId="{D1FC3CD9-2D48-432F-870A-A81E5C57956C}" srcId="{56F8D99D-23BC-4AF7-B4F2-CE3A7FED0EA2}" destId="{C6FBBD15-65D9-4730-BE55-E94A4F1664C7}" srcOrd="0" destOrd="0" parTransId="{B0282192-0BCE-41A3-BC3C-B3A6A6433CB2}" sibTransId="{344798FC-8872-40A6-B9FB-3765512B2397}"/>
    <dgm:cxn modelId="{BE38DBDF-C5A6-4ADE-8174-482A397B7BEB}" srcId="{801ACFF5-8579-4E6B-BD21-DFEAAB4A974A}" destId="{5C46793C-7B40-42B0-94C4-3BC79E8A604C}" srcOrd="1" destOrd="0" parTransId="{04091139-F640-4D90-90FD-11CFF7934C84}" sibTransId="{1D9CC246-E04D-49BD-986E-F7AEDCA3335D}"/>
    <dgm:cxn modelId="{1EBE0EED-8462-48AE-B7C4-6F8D7BDE3EE6}" type="presOf" srcId="{C6FBBD15-65D9-4730-BE55-E94A4F1664C7}" destId="{8EB1858E-7616-4044-B782-26631C44456B}" srcOrd="0" destOrd="0" presId="urn:microsoft.com/office/officeart/2005/8/layout/list1"/>
    <dgm:cxn modelId="{D4CF23B9-A660-45F0-B43C-2E8F5938D53E}" type="presParOf" srcId="{B62311BA-C3F8-4E81-B724-73B46BCF3D8B}" destId="{DC371E01-9688-4D4C-9417-E7D5653C0106}" srcOrd="0" destOrd="0" presId="urn:microsoft.com/office/officeart/2005/8/layout/list1"/>
    <dgm:cxn modelId="{D9E24C7A-BEED-4057-A0BF-1F36350FF7C0}" type="presParOf" srcId="{DC371E01-9688-4D4C-9417-E7D5653C0106}" destId="{8EB1858E-7616-4044-B782-26631C44456B}" srcOrd="0" destOrd="0" presId="urn:microsoft.com/office/officeart/2005/8/layout/list1"/>
    <dgm:cxn modelId="{16A45E1D-FAE8-4D86-9F29-737A0BB709A4}" type="presParOf" srcId="{DC371E01-9688-4D4C-9417-E7D5653C0106}" destId="{3CA62A6D-7D3E-4054-B749-C1E179DA5138}" srcOrd="1" destOrd="0" presId="urn:microsoft.com/office/officeart/2005/8/layout/list1"/>
    <dgm:cxn modelId="{FAFC2DFA-238A-4135-97D4-8011BB9F54D1}" type="presParOf" srcId="{B62311BA-C3F8-4E81-B724-73B46BCF3D8B}" destId="{88EEE734-A66A-45B5-B317-AAED42334073}" srcOrd="1" destOrd="0" presId="urn:microsoft.com/office/officeart/2005/8/layout/list1"/>
    <dgm:cxn modelId="{1BB9756E-8A11-489C-B61C-1BC1C325DB71}" type="presParOf" srcId="{B62311BA-C3F8-4E81-B724-73B46BCF3D8B}" destId="{7EDE29B5-8A48-452D-B7DE-F4E6AEC0C81D}" srcOrd="2" destOrd="0" presId="urn:microsoft.com/office/officeart/2005/8/layout/list1"/>
    <dgm:cxn modelId="{CBAF77A3-0EEC-4084-9844-E94CA964CF34}" type="presParOf" srcId="{B62311BA-C3F8-4E81-B724-73B46BCF3D8B}" destId="{C8BC28E0-ACF8-4E24-AF92-17D26B40E346}" srcOrd="3" destOrd="0" presId="urn:microsoft.com/office/officeart/2005/8/layout/list1"/>
    <dgm:cxn modelId="{A37DC449-2944-4050-A147-0F7F6B5844F9}" type="presParOf" srcId="{B62311BA-C3F8-4E81-B724-73B46BCF3D8B}" destId="{1103069A-9292-461E-AC04-A969CA9D6EA9}" srcOrd="4" destOrd="0" presId="urn:microsoft.com/office/officeart/2005/8/layout/list1"/>
    <dgm:cxn modelId="{FBC2A7C5-C223-4E01-95A1-412FA22F7FA1}" type="presParOf" srcId="{1103069A-9292-461E-AC04-A969CA9D6EA9}" destId="{D23BC67A-2209-4EB9-9BF6-EA4F58733CA8}" srcOrd="0" destOrd="0" presId="urn:microsoft.com/office/officeart/2005/8/layout/list1"/>
    <dgm:cxn modelId="{E763DBF0-C0D1-454F-BF4D-339E0E655426}" type="presParOf" srcId="{1103069A-9292-461E-AC04-A969CA9D6EA9}" destId="{5413F477-FAEC-4FD2-8644-A43255022868}" srcOrd="1" destOrd="0" presId="urn:microsoft.com/office/officeart/2005/8/layout/list1"/>
    <dgm:cxn modelId="{73DA939D-46E2-4DE4-9630-DA8BA5F2A6B0}" type="presParOf" srcId="{B62311BA-C3F8-4E81-B724-73B46BCF3D8B}" destId="{ABA4B5E8-C3B4-423D-A8E7-5347A675C509}" srcOrd="5" destOrd="0" presId="urn:microsoft.com/office/officeart/2005/8/layout/list1"/>
    <dgm:cxn modelId="{F3D13855-A849-4E0C-84D9-0AB7EB6D7A0B}" type="presParOf" srcId="{B62311BA-C3F8-4E81-B724-73B46BCF3D8B}" destId="{28A39F59-7940-4826-B27E-F050E2AB3259}" srcOrd="6" destOrd="0" presId="urn:microsoft.com/office/officeart/2005/8/layout/list1"/>
    <dgm:cxn modelId="{D474CB0D-E8E0-4AB8-8E3A-18965FF4AF86}" type="presParOf" srcId="{B62311BA-C3F8-4E81-B724-73B46BCF3D8B}" destId="{115D018E-485E-48D6-9BC2-E898AA1AF330}" srcOrd="7" destOrd="0" presId="urn:microsoft.com/office/officeart/2005/8/layout/list1"/>
    <dgm:cxn modelId="{808464DC-07FB-4BBF-A3B1-9E4047D2B1B0}" type="presParOf" srcId="{B62311BA-C3F8-4E81-B724-73B46BCF3D8B}" destId="{59AC9B12-EFBF-4299-A0FE-675523F72A12}" srcOrd="8" destOrd="0" presId="urn:microsoft.com/office/officeart/2005/8/layout/list1"/>
    <dgm:cxn modelId="{ABB6F6A5-1B49-42F1-AA0F-241EFB2B8F9F}" type="presParOf" srcId="{59AC9B12-EFBF-4299-A0FE-675523F72A12}" destId="{A6EA4641-F8D1-45D1-A38D-61DFD78110E0}" srcOrd="0" destOrd="0" presId="urn:microsoft.com/office/officeart/2005/8/layout/list1"/>
    <dgm:cxn modelId="{4A6A3374-F5B8-4E29-B7E2-84525FA388B2}" type="presParOf" srcId="{59AC9B12-EFBF-4299-A0FE-675523F72A12}" destId="{6272D0E8-66CD-4331-A7FC-4375D3B1D06A}" srcOrd="1" destOrd="0" presId="urn:microsoft.com/office/officeart/2005/8/layout/list1"/>
    <dgm:cxn modelId="{41942E1D-C0AC-4DB3-A6BB-E87F1D6AABFA}" type="presParOf" srcId="{B62311BA-C3F8-4E81-B724-73B46BCF3D8B}" destId="{EA709728-7CF9-44C1-96EE-6F471DFB10F1}" srcOrd="9" destOrd="0" presId="urn:microsoft.com/office/officeart/2005/8/layout/list1"/>
    <dgm:cxn modelId="{EF4A07A0-2E85-425C-BE69-3CA220D7D1BC}" type="presParOf" srcId="{B62311BA-C3F8-4E81-B724-73B46BCF3D8B}" destId="{38BB5864-3C1A-443D-B400-ED2BC960F98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988AEB-9D15-4921-8556-B030379C4C36}" type="doc">
      <dgm:prSet loTypeId="urn:microsoft.com/office/officeart/2005/8/layout/hProcess9" loCatId="process" qsTypeId="urn:microsoft.com/office/officeart/2005/8/quickstyle/simple1" qsCatId="simple" csTypeId="urn:microsoft.com/office/officeart/2005/8/colors/accent2_2" csCatId="accent2" phldr="1"/>
      <dgm:spPr/>
    </dgm:pt>
    <dgm:pt modelId="{438F46BC-58AC-4E14-A8FB-B4791F0D5615}">
      <dgm:prSet phldrT="[Text]"/>
      <dgm:spPr/>
      <dgm:t>
        <a:bodyPr/>
        <a:lstStyle/>
        <a:p>
          <a:r>
            <a:rPr lang="en-US" dirty="0"/>
            <a:t>Think about it</a:t>
          </a:r>
        </a:p>
      </dgm:t>
    </dgm:pt>
    <dgm:pt modelId="{769CC30B-E1FE-4E0F-AF1B-32F908A9ED31}" type="parTrans" cxnId="{11E9F2C3-E0DD-4742-9B56-02EAC8AB70E3}">
      <dgm:prSet/>
      <dgm:spPr/>
      <dgm:t>
        <a:bodyPr/>
        <a:lstStyle/>
        <a:p>
          <a:endParaRPr lang="en-US"/>
        </a:p>
      </dgm:t>
    </dgm:pt>
    <dgm:pt modelId="{E596DD97-1DD3-487F-AFA4-2552041F7CA5}" type="sibTrans" cxnId="{11E9F2C3-E0DD-4742-9B56-02EAC8AB70E3}">
      <dgm:prSet/>
      <dgm:spPr/>
      <dgm:t>
        <a:bodyPr/>
        <a:lstStyle/>
        <a:p>
          <a:endParaRPr lang="en-US"/>
        </a:p>
      </dgm:t>
    </dgm:pt>
    <dgm:pt modelId="{EA69AE69-6A4E-4130-B3F0-F5A9043FB33E}">
      <dgm:prSet phldrT="[Text]"/>
      <dgm:spPr/>
      <dgm:t>
        <a:bodyPr/>
        <a:lstStyle/>
        <a:p>
          <a:r>
            <a:rPr lang="en-US" dirty="0"/>
            <a:t>Write it down</a:t>
          </a:r>
        </a:p>
      </dgm:t>
    </dgm:pt>
    <dgm:pt modelId="{EC0C99FD-F382-487E-ACCB-4C7EC917C6F9}" type="parTrans" cxnId="{EB2E8A15-23FF-4840-94BE-114D7C7EC2B3}">
      <dgm:prSet/>
      <dgm:spPr/>
      <dgm:t>
        <a:bodyPr/>
        <a:lstStyle/>
        <a:p>
          <a:endParaRPr lang="en-US"/>
        </a:p>
      </dgm:t>
    </dgm:pt>
    <dgm:pt modelId="{EAC496A8-A525-434B-B31A-ACB5D99479AF}" type="sibTrans" cxnId="{EB2E8A15-23FF-4840-94BE-114D7C7EC2B3}">
      <dgm:prSet/>
      <dgm:spPr/>
      <dgm:t>
        <a:bodyPr/>
        <a:lstStyle/>
        <a:p>
          <a:endParaRPr lang="en-US"/>
        </a:p>
      </dgm:t>
    </dgm:pt>
    <dgm:pt modelId="{DDF808E4-9D30-4040-A072-4526538BB55F}">
      <dgm:prSet phldrT="[Text]"/>
      <dgm:spPr/>
      <dgm:t>
        <a:bodyPr/>
        <a:lstStyle/>
        <a:p>
          <a:r>
            <a:rPr lang="en-US" dirty="0"/>
            <a:t>Reach agreement</a:t>
          </a:r>
        </a:p>
      </dgm:t>
    </dgm:pt>
    <dgm:pt modelId="{67AFFF87-A20D-49D7-9F6C-2FD048B6945A}" type="parTrans" cxnId="{2842DDB9-B6E2-4D8E-B816-C93B73EC9B0D}">
      <dgm:prSet/>
      <dgm:spPr/>
      <dgm:t>
        <a:bodyPr/>
        <a:lstStyle/>
        <a:p>
          <a:endParaRPr lang="en-US"/>
        </a:p>
      </dgm:t>
    </dgm:pt>
    <dgm:pt modelId="{BD3C4F06-F76B-4E6D-AD9A-BE5BDD2096FC}" type="sibTrans" cxnId="{2842DDB9-B6E2-4D8E-B816-C93B73EC9B0D}">
      <dgm:prSet/>
      <dgm:spPr/>
      <dgm:t>
        <a:bodyPr/>
        <a:lstStyle/>
        <a:p>
          <a:endParaRPr lang="en-US"/>
        </a:p>
      </dgm:t>
    </dgm:pt>
    <dgm:pt modelId="{00E17E8B-CF0D-4C57-B6FA-AF3B116C6F06}" type="pres">
      <dgm:prSet presAssocID="{3C988AEB-9D15-4921-8556-B030379C4C36}" presName="CompostProcess" presStyleCnt="0">
        <dgm:presLayoutVars>
          <dgm:dir/>
          <dgm:resizeHandles val="exact"/>
        </dgm:presLayoutVars>
      </dgm:prSet>
      <dgm:spPr/>
    </dgm:pt>
    <dgm:pt modelId="{67FF9C0B-34F2-4620-9FBB-4A2B754BA759}" type="pres">
      <dgm:prSet presAssocID="{3C988AEB-9D15-4921-8556-B030379C4C36}" presName="arrow" presStyleLbl="bgShp" presStyleIdx="0" presStyleCnt="1" custLinFactNeighborX="20588" custLinFactNeighborY="31016"/>
      <dgm:spPr/>
    </dgm:pt>
    <dgm:pt modelId="{ADCD6C18-EBCE-4F6F-B4C7-6ABB6049AA50}" type="pres">
      <dgm:prSet presAssocID="{3C988AEB-9D15-4921-8556-B030379C4C36}" presName="linearProcess" presStyleCnt="0"/>
      <dgm:spPr/>
    </dgm:pt>
    <dgm:pt modelId="{29FFACA4-9995-430D-B1F1-C1C443601A59}" type="pres">
      <dgm:prSet presAssocID="{438F46BC-58AC-4E14-A8FB-B4791F0D5615}" presName="textNode" presStyleLbl="node1" presStyleIdx="0" presStyleCnt="3">
        <dgm:presLayoutVars>
          <dgm:bulletEnabled val="1"/>
        </dgm:presLayoutVars>
      </dgm:prSet>
      <dgm:spPr/>
    </dgm:pt>
    <dgm:pt modelId="{9CDD8B8F-A1BD-4F49-BDC2-7F6222EA0152}" type="pres">
      <dgm:prSet presAssocID="{E596DD97-1DD3-487F-AFA4-2552041F7CA5}" presName="sibTrans" presStyleCnt="0"/>
      <dgm:spPr/>
    </dgm:pt>
    <dgm:pt modelId="{C50C6E1E-2E65-4C0C-AF3B-0D4EC66E33EC}" type="pres">
      <dgm:prSet presAssocID="{EA69AE69-6A4E-4130-B3F0-F5A9043FB33E}" presName="textNode" presStyleLbl="node1" presStyleIdx="1" presStyleCnt="3">
        <dgm:presLayoutVars>
          <dgm:bulletEnabled val="1"/>
        </dgm:presLayoutVars>
      </dgm:prSet>
      <dgm:spPr/>
    </dgm:pt>
    <dgm:pt modelId="{49947D11-6A06-4EAE-9651-72C20B3F065E}" type="pres">
      <dgm:prSet presAssocID="{EAC496A8-A525-434B-B31A-ACB5D99479AF}" presName="sibTrans" presStyleCnt="0"/>
      <dgm:spPr/>
    </dgm:pt>
    <dgm:pt modelId="{E5AB6D3C-D74B-4A48-99BE-214B0F5ADA2E}" type="pres">
      <dgm:prSet presAssocID="{DDF808E4-9D30-4040-A072-4526538BB55F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EB2E8A15-23FF-4840-94BE-114D7C7EC2B3}" srcId="{3C988AEB-9D15-4921-8556-B030379C4C36}" destId="{EA69AE69-6A4E-4130-B3F0-F5A9043FB33E}" srcOrd="1" destOrd="0" parTransId="{EC0C99FD-F382-487E-ACCB-4C7EC917C6F9}" sibTransId="{EAC496A8-A525-434B-B31A-ACB5D99479AF}"/>
    <dgm:cxn modelId="{40F5A45B-D7D3-4A96-BE01-AF13F16499FA}" type="presOf" srcId="{EA69AE69-6A4E-4130-B3F0-F5A9043FB33E}" destId="{C50C6E1E-2E65-4C0C-AF3B-0D4EC66E33EC}" srcOrd="0" destOrd="0" presId="urn:microsoft.com/office/officeart/2005/8/layout/hProcess9"/>
    <dgm:cxn modelId="{7790B850-F2FF-43A1-99FD-9ADFD22470C6}" type="presOf" srcId="{DDF808E4-9D30-4040-A072-4526538BB55F}" destId="{E5AB6D3C-D74B-4A48-99BE-214B0F5ADA2E}" srcOrd="0" destOrd="0" presId="urn:microsoft.com/office/officeart/2005/8/layout/hProcess9"/>
    <dgm:cxn modelId="{E2970B5A-8AED-4B33-9CFB-792C4ACD6174}" type="presOf" srcId="{3C988AEB-9D15-4921-8556-B030379C4C36}" destId="{00E17E8B-CF0D-4C57-B6FA-AF3B116C6F06}" srcOrd="0" destOrd="0" presId="urn:microsoft.com/office/officeart/2005/8/layout/hProcess9"/>
    <dgm:cxn modelId="{493A1D5A-C4CB-47B9-B181-1A1A8707CF47}" type="presOf" srcId="{438F46BC-58AC-4E14-A8FB-B4791F0D5615}" destId="{29FFACA4-9995-430D-B1F1-C1C443601A59}" srcOrd="0" destOrd="0" presId="urn:microsoft.com/office/officeart/2005/8/layout/hProcess9"/>
    <dgm:cxn modelId="{2842DDB9-B6E2-4D8E-B816-C93B73EC9B0D}" srcId="{3C988AEB-9D15-4921-8556-B030379C4C36}" destId="{DDF808E4-9D30-4040-A072-4526538BB55F}" srcOrd="2" destOrd="0" parTransId="{67AFFF87-A20D-49D7-9F6C-2FD048B6945A}" sibTransId="{BD3C4F06-F76B-4E6D-AD9A-BE5BDD2096FC}"/>
    <dgm:cxn modelId="{11E9F2C3-E0DD-4742-9B56-02EAC8AB70E3}" srcId="{3C988AEB-9D15-4921-8556-B030379C4C36}" destId="{438F46BC-58AC-4E14-A8FB-B4791F0D5615}" srcOrd="0" destOrd="0" parTransId="{769CC30B-E1FE-4E0F-AF1B-32F908A9ED31}" sibTransId="{E596DD97-1DD3-487F-AFA4-2552041F7CA5}"/>
    <dgm:cxn modelId="{0A509487-BF7A-454A-8281-3FC668DFD3FB}" type="presParOf" srcId="{00E17E8B-CF0D-4C57-B6FA-AF3B116C6F06}" destId="{67FF9C0B-34F2-4620-9FBB-4A2B754BA759}" srcOrd="0" destOrd="0" presId="urn:microsoft.com/office/officeart/2005/8/layout/hProcess9"/>
    <dgm:cxn modelId="{01A874B9-0DE2-4E64-9078-95C5B3438565}" type="presParOf" srcId="{00E17E8B-CF0D-4C57-B6FA-AF3B116C6F06}" destId="{ADCD6C18-EBCE-4F6F-B4C7-6ABB6049AA50}" srcOrd="1" destOrd="0" presId="urn:microsoft.com/office/officeart/2005/8/layout/hProcess9"/>
    <dgm:cxn modelId="{7559F193-7142-453C-8529-1720EF773A66}" type="presParOf" srcId="{ADCD6C18-EBCE-4F6F-B4C7-6ABB6049AA50}" destId="{29FFACA4-9995-430D-B1F1-C1C443601A59}" srcOrd="0" destOrd="0" presId="urn:microsoft.com/office/officeart/2005/8/layout/hProcess9"/>
    <dgm:cxn modelId="{699BA4A2-E889-404E-9BEC-A3CD0FC87FA9}" type="presParOf" srcId="{ADCD6C18-EBCE-4F6F-B4C7-6ABB6049AA50}" destId="{9CDD8B8F-A1BD-4F49-BDC2-7F6222EA0152}" srcOrd="1" destOrd="0" presId="urn:microsoft.com/office/officeart/2005/8/layout/hProcess9"/>
    <dgm:cxn modelId="{2DAB9E13-11AE-4E1D-A1FC-E3F74E0933F2}" type="presParOf" srcId="{ADCD6C18-EBCE-4F6F-B4C7-6ABB6049AA50}" destId="{C50C6E1E-2E65-4C0C-AF3B-0D4EC66E33EC}" srcOrd="2" destOrd="0" presId="urn:microsoft.com/office/officeart/2005/8/layout/hProcess9"/>
    <dgm:cxn modelId="{81780AD5-0D55-4346-8C6B-1E09DE58702E}" type="presParOf" srcId="{ADCD6C18-EBCE-4F6F-B4C7-6ABB6049AA50}" destId="{49947D11-6A06-4EAE-9651-72C20B3F065E}" srcOrd="3" destOrd="0" presId="urn:microsoft.com/office/officeart/2005/8/layout/hProcess9"/>
    <dgm:cxn modelId="{88E56BD8-1416-4EFF-AF2E-FAB2CF63A9D0}" type="presParOf" srcId="{ADCD6C18-EBCE-4F6F-B4C7-6ABB6049AA50}" destId="{E5AB6D3C-D74B-4A48-99BE-214B0F5ADA2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71F7AF-0BD2-4198-8012-3633AD05D1A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340A893-2625-466E-88AD-515CCD2244AC}">
      <dgm:prSet phldrT="[Text]"/>
      <dgm:spPr/>
      <dgm:t>
        <a:bodyPr/>
        <a:lstStyle/>
        <a:p>
          <a:r>
            <a:rPr lang="en-US" dirty="0"/>
            <a:t>Define the project’s output in detail</a:t>
          </a:r>
        </a:p>
      </dgm:t>
    </dgm:pt>
    <dgm:pt modelId="{F3BDBE48-60F3-4487-B074-A74E39EB4FB6}" type="parTrans" cxnId="{E52A7231-B7F1-43BE-8D6E-7B304134D234}">
      <dgm:prSet/>
      <dgm:spPr/>
      <dgm:t>
        <a:bodyPr/>
        <a:lstStyle/>
        <a:p>
          <a:endParaRPr lang="en-US"/>
        </a:p>
      </dgm:t>
    </dgm:pt>
    <dgm:pt modelId="{F6DCB822-4E35-4B55-9288-1F9A96FE9DFD}" type="sibTrans" cxnId="{E52A7231-B7F1-43BE-8D6E-7B304134D234}">
      <dgm:prSet/>
      <dgm:spPr/>
      <dgm:t>
        <a:bodyPr/>
        <a:lstStyle/>
        <a:p>
          <a:endParaRPr lang="en-US"/>
        </a:p>
      </dgm:t>
    </dgm:pt>
    <dgm:pt modelId="{6DC0F9E1-2A73-45B2-B449-DC6AAB39F61D}">
      <dgm:prSet phldrT="[Text]"/>
      <dgm:spPr/>
      <dgm:t>
        <a:bodyPr/>
        <a:lstStyle/>
        <a:p>
          <a:r>
            <a:rPr lang="en-US" dirty="0"/>
            <a:t>Organize the work</a:t>
          </a:r>
        </a:p>
      </dgm:t>
    </dgm:pt>
    <dgm:pt modelId="{DEC30995-386E-4D01-9228-DF34911F96EA}" type="parTrans" cxnId="{4F7CC451-50B2-4983-9074-619FABFDE4C7}">
      <dgm:prSet/>
      <dgm:spPr/>
      <dgm:t>
        <a:bodyPr/>
        <a:lstStyle/>
        <a:p>
          <a:endParaRPr lang="en-US"/>
        </a:p>
      </dgm:t>
    </dgm:pt>
    <dgm:pt modelId="{B7E7DB41-F83F-4406-8E3D-8CD6FDC82333}" type="sibTrans" cxnId="{4F7CC451-50B2-4983-9074-619FABFDE4C7}">
      <dgm:prSet/>
      <dgm:spPr/>
      <dgm:t>
        <a:bodyPr/>
        <a:lstStyle/>
        <a:p>
          <a:endParaRPr lang="en-US"/>
        </a:p>
      </dgm:t>
    </dgm:pt>
    <dgm:pt modelId="{C28B3855-55F1-4DB8-AB04-54642017347C}">
      <dgm:prSet phldrT="[Text]"/>
      <dgm:spPr/>
      <dgm:t>
        <a:bodyPr/>
        <a:lstStyle/>
        <a:p>
          <a:r>
            <a:rPr lang="en-US" dirty="0"/>
            <a:t>What are the outputs?</a:t>
          </a:r>
        </a:p>
      </dgm:t>
    </dgm:pt>
    <dgm:pt modelId="{AE096A46-BC76-45EA-9D75-DEFCCA9D5FB7}" type="parTrans" cxnId="{830F21FB-79F3-4674-9DBC-912160BE6FCB}">
      <dgm:prSet/>
      <dgm:spPr/>
      <dgm:t>
        <a:bodyPr/>
        <a:lstStyle/>
        <a:p>
          <a:endParaRPr lang="en-US"/>
        </a:p>
      </dgm:t>
    </dgm:pt>
    <dgm:pt modelId="{0F4FFBEE-CCC3-4C4A-915B-AF6A26BE5C14}" type="sibTrans" cxnId="{830F21FB-79F3-4674-9DBC-912160BE6FCB}">
      <dgm:prSet/>
      <dgm:spPr/>
      <dgm:t>
        <a:bodyPr/>
        <a:lstStyle/>
        <a:p>
          <a:endParaRPr lang="en-US"/>
        </a:p>
      </dgm:t>
    </dgm:pt>
    <dgm:pt modelId="{F22B1223-A726-42CF-9507-6C97CD8E7D3D}">
      <dgm:prSet phldrT="[Text]"/>
      <dgm:spPr/>
      <dgm:t>
        <a:bodyPr/>
        <a:lstStyle/>
        <a:p>
          <a:r>
            <a:rPr lang="en-US" dirty="0"/>
            <a:t>What characteristics does each output have?</a:t>
          </a:r>
        </a:p>
      </dgm:t>
    </dgm:pt>
    <dgm:pt modelId="{ACEFB48E-09EB-4B45-9E22-DC7B8EC59D4E}" type="parTrans" cxnId="{C8F705EB-3ED6-4D6B-AD6C-CD289251E73B}">
      <dgm:prSet/>
      <dgm:spPr/>
      <dgm:t>
        <a:bodyPr/>
        <a:lstStyle/>
        <a:p>
          <a:endParaRPr lang="en-US"/>
        </a:p>
      </dgm:t>
    </dgm:pt>
    <dgm:pt modelId="{26A2C33B-ABB5-43DD-BDB7-A0CBD5D678C7}" type="sibTrans" cxnId="{C8F705EB-3ED6-4D6B-AD6C-CD289251E73B}">
      <dgm:prSet/>
      <dgm:spPr/>
      <dgm:t>
        <a:bodyPr/>
        <a:lstStyle/>
        <a:p>
          <a:endParaRPr lang="en-US"/>
        </a:p>
      </dgm:t>
    </dgm:pt>
    <dgm:pt modelId="{5C016289-A2BA-4F10-BB0A-99DDCB348CFA}">
      <dgm:prSet phldrT="[Text]"/>
      <dgm:spPr/>
      <dgm:t>
        <a:bodyPr/>
        <a:lstStyle/>
        <a:p>
          <a:r>
            <a:rPr lang="en-US" dirty="0"/>
            <a:t>What does each output do?</a:t>
          </a:r>
        </a:p>
      </dgm:t>
    </dgm:pt>
    <dgm:pt modelId="{5309102A-389C-424B-8891-75246502A388}" type="parTrans" cxnId="{861AB638-308A-47D2-9BE8-CF0F0F95BE3D}">
      <dgm:prSet/>
      <dgm:spPr/>
      <dgm:t>
        <a:bodyPr/>
        <a:lstStyle/>
        <a:p>
          <a:endParaRPr lang="en-US"/>
        </a:p>
      </dgm:t>
    </dgm:pt>
    <dgm:pt modelId="{D96F70CF-5FE4-451A-B2AD-E08C7C03DCF3}" type="sibTrans" cxnId="{861AB638-308A-47D2-9BE8-CF0F0F95BE3D}">
      <dgm:prSet/>
      <dgm:spPr/>
      <dgm:t>
        <a:bodyPr/>
        <a:lstStyle/>
        <a:p>
          <a:endParaRPr lang="en-US"/>
        </a:p>
      </dgm:t>
    </dgm:pt>
    <dgm:pt modelId="{EE65CABD-7AEE-4B34-9390-80DE19C9396D}">
      <dgm:prSet phldrT="[Text]"/>
      <dgm:spPr/>
      <dgm:t>
        <a:bodyPr/>
        <a:lstStyle/>
        <a:p>
          <a:r>
            <a:rPr lang="en-US" dirty="0"/>
            <a:t>How good does each output need to be?</a:t>
          </a:r>
        </a:p>
      </dgm:t>
    </dgm:pt>
    <dgm:pt modelId="{8DFAFD17-2867-4196-B968-1717B05E1FCA}" type="parTrans" cxnId="{CCD50CB5-35C0-413E-822E-0C84A657E935}">
      <dgm:prSet/>
      <dgm:spPr/>
      <dgm:t>
        <a:bodyPr/>
        <a:lstStyle/>
        <a:p>
          <a:endParaRPr lang="en-US"/>
        </a:p>
      </dgm:t>
    </dgm:pt>
    <dgm:pt modelId="{B7326395-6CCC-4DFF-933F-CA19C06BE5B9}" type="sibTrans" cxnId="{CCD50CB5-35C0-413E-822E-0C84A657E935}">
      <dgm:prSet/>
      <dgm:spPr/>
      <dgm:t>
        <a:bodyPr/>
        <a:lstStyle/>
        <a:p>
          <a:endParaRPr lang="en-US"/>
        </a:p>
      </dgm:t>
    </dgm:pt>
    <dgm:pt modelId="{7F3ED5FF-492E-492F-A227-0F59A9ED21E5}">
      <dgm:prSet phldrT="[Text]"/>
      <dgm:spPr/>
      <dgm:t>
        <a:bodyPr/>
        <a:lstStyle/>
        <a:p>
          <a:r>
            <a:rPr lang="en-US" dirty="0"/>
            <a:t>Answer these questions:</a:t>
          </a:r>
        </a:p>
      </dgm:t>
    </dgm:pt>
    <dgm:pt modelId="{E376A697-0297-4B5D-8F18-44AC02EC3FE9}" type="parTrans" cxnId="{E1D04197-0D39-4CD1-81A1-9114518DC1A4}">
      <dgm:prSet/>
      <dgm:spPr/>
      <dgm:t>
        <a:bodyPr/>
        <a:lstStyle/>
        <a:p>
          <a:endParaRPr lang="en-US"/>
        </a:p>
      </dgm:t>
    </dgm:pt>
    <dgm:pt modelId="{F2C14DC1-7528-4ABB-B9F6-925889472FEE}" type="sibTrans" cxnId="{E1D04197-0D39-4CD1-81A1-9114518DC1A4}">
      <dgm:prSet/>
      <dgm:spPr/>
      <dgm:t>
        <a:bodyPr/>
        <a:lstStyle/>
        <a:p>
          <a:endParaRPr lang="en-US"/>
        </a:p>
      </dgm:t>
    </dgm:pt>
    <dgm:pt modelId="{154AE43F-D3B5-4B7A-AD21-D61D3A28791B}">
      <dgm:prSet phldrT="[Text]"/>
      <dgm:spPr/>
      <dgm:t>
        <a:bodyPr/>
        <a:lstStyle/>
        <a:p>
          <a:r>
            <a:rPr lang="en-US" dirty="0"/>
            <a:t>Get input from your stakeholders</a:t>
          </a:r>
        </a:p>
      </dgm:t>
    </dgm:pt>
    <dgm:pt modelId="{C8C2799D-9B6A-4B5C-8DBA-95FCA013CA49}" type="parTrans" cxnId="{515F5430-A6B6-412D-A2B2-76AA2C9AE5A9}">
      <dgm:prSet/>
      <dgm:spPr/>
      <dgm:t>
        <a:bodyPr/>
        <a:lstStyle/>
        <a:p>
          <a:endParaRPr lang="en-US"/>
        </a:p>
      </dgm:t>
    </dgm:pt>
    <dgm:pt modelId="{916AEEF6-3CAE-40F2-A3DC-042A4C40C8A3}" type="sibTrans" cxnId="{515F5430-A6B6-412D-A2B2-76AA2C9AE5A9}">
      <dgm:prSet/>
      <dgm:spPr/>
      <dgm:t>
        <a:bodyPr/>
        <a:lstStyle/>
        <a:p>
          <a:endParaRPr lang="en-US"/>
        </a:p>
      </dgm:t>
    </dgm:pt>
    <dgm:pt modelId="{3BDA6051-043A-46C3-9ADB-A91411DE6010}">
      <dgm:prSet phldrT="[Text]"/>
      <dgm:spPr/>
      <dgm:t>
        <a:bodyPr/>
        <a:lstStyle/>
        <a:p>
          <a:r>
            <a:rPr lang="en-US" dirty="0"/>
            <a:t>We call this “collecting requirements”</a:t>
          </a:r>
        </a:p>
      </dgm:t>
    </dgm:pt>
    <dgm:pt modelId="{582B0F93-B658-4E44-A510-663748768025}" type="parTrans" cxnId="{FC5386D0-93D9-4E5B-AFC5-82EE04ABA04E}">
      <dgm:prSet/>
      <dgm:spPr/>
      <dgm:t>
        <a:bodyPr/>
        <a:lstStyle/>
        <a:p>
          <a:endParaRPr lang="en-US"/>
        </a:p>
      </dgm:t>
    </dgm:pt>
    <dgm:pt modelId="{E0784E19-7F9A-45B8-B788-EE69D5F50407}" type="sibTrans" cxnId="{FC5386D0-93D9-4E5B-AFC5-82EE04ABA04E}">
      <dgm:prSet/>
      <dgm:spPr/>
      <dgm:t>
        <a:bodyPr/>
        <a:lstStyle/>
        <a:p>
          <a:endParaRPr lang="en-US"/>
        </a:p>
      </dgm:t>
    </dgm:pt>
    <dgm:pt modelId="{BDA93A82-2F6F-423C-8CCE-149F0EA3EE6E}">
      <dgm:prSet phldrT="[Text]"/>
      <dgm:spPr/>
      <dgm:t>
        <a:bodyPr/>
        <a:lstStyle/>
        <a:p>
          <a:r>
            <a:rPr lang="en-US" dirty="0"/>
            <a:t>List the high-level work elements to produce the outputs</a:t>
          </a:r>
        </a:p>
      </dgm:t>
    </dgm:pt>
    <dgm:pt modelId="{8E60C5B1-1347-4B1F-8BD0-B0EA985D52CB}" type="parTrans" cxnId="{CD4CB527-8BDB-4FA3-B183-F1CD9B0CADF7}">
      <dgm:prSet/>
      <dgm:spPr/>
      <dgm:t>
        <a:bodyPr/>
        <a:lstStyle/>
        <a:p>
          <a:endParaRPr lang="en-US"/>
        </a:p>
      </dgm:t>
    </dgm:pt>
    <dgm:pt modelId="{9B5A8F01-D502-4D38-A57A-FF2021B1D90E}" type="sibTrans" cxnId="{CD4CB527-8BDB-4FA3-B183-F1CD9B0CADF7}">
      <dgm:prSet/>
      <dgm:spPr/>
      <dgm:t>
        <a:bodyPr/>
        <a:lstStyle/>
        <a:p>
          <a:endParaRPr lang="en-US"/>
        </a:p>
      </dgm:t>
    </dgm:pt>
    <dgm:pt modelId="{4589D688-5F7A-44A7-AC46-BAF86F53EA3D}">
      <dgm:prSet phldrT="[Text]"/>
      <dgm:spPr/>
      <dgm:t>
        <a:bodyPr/>
        <a:lstStyle/>
        <a:p>
          <a:r>
            <a:rPr lang="en-US" dirty="0"/>
            <a:t>Define the inputs, work, and outputs for each work element</a:t>
          </a:r>
        </a:p>
      </dgm:t>
    </dgm:pt>
    <dgm:pt modelId="{45191941-A2C3-4144-B9FC-53F763AEB683}" type="parTrans" cxnId="{EB96D131-67EE-49AD-8CEC-AB53C8272A6B}">
      <dgm:prSet/>
      <dgm:spPr/>
      <dgm:t>
        <a:bodyPr/>
        <a:lstStyle/>
        <a:p>
          <a:endParaRPr lang="en-US"/>
        </a:p>
      </dgm:t>
    </dgm:pt>
    <dgm:pt modelId="{399D8EAF-61E0-466B-90D8-8D42BF2CC9DD}" type="sibTrans" cxnId="{EB96D131-67EE-49AD-8CEC-AB53C8272A6B}">
      <dgm:prSet/>
      <dgm:spPr/>
      <dgm:t>
        <a:bodyPr/>
        <a:lstStyle/>
        <a:p>
          <a:endParaRPr lang="en-US"/>
        </a:p>
      </dgm:t>
    </dgm:pt>
    <dgm:pt modelId="{30F647B3-BD63-49D6-B1DB-4044D6CE0DA4}">
      <dgm:prSet phldrT="[Text]"/>
      <dgm:spPr/>
      <dgm:t>
        <a:bodyPr/>
        <a:lstStyle/>
        <a:p>
          <a:r>
            <a:rPr lang="en-US" dirty="0"/>
            <a:t>We call this a “Work Breakdown Structure (WBS)”</a:t>
          </a:r>
        </a:p>
      </dgm:t>
    </dgm:pt>
    <dgm:pt modelId="{6E662745-D091-4ABB-8009-43DD14EA8314}" type="parTrans" cxnId="{F437A86F-C8CA-4A65-943B-F280A49FE821}">
      <dgm:prSet/>
      <dgm:spPr/>
      <dgm:t>
        <a:bodyPr/>
        <a:lstStyle/>
        <a:p>
          <a:endParaRPr lang="en-US"/>
        </a:p>
      </dgm:t>
    </dgm:pt>
    <dgm:pt modelId="{8334B893-4D2E-481D-B92E-F32571D9860F}" type="sibTrans" cxnId="{F437A86F-C8CA-4A65-943B-F280A49FE821}">
      <dgm:prSet/>
      <dgm:spPr/>
      <dgm:t>
        <a:bodyPr/>
        <a:lstStyle/>
        <a:p>
          <a:endParaRPr lang="en-US"/>
        </a:p>
      </dgm:t>
    </dgm:pt>
    <dgm:pt modelId="{0373951B-A80C-45A4-B3C0-4C6588A1D636}">
      <dgm:prSet phldrT="[Text]"/>
      <dgm:spPr/>
      <dgm:t>
        <a:bodyPr/>
        <a:lstStyle/>
        <a:p>
          <a:r>
            <a:rPr lang="en-US" dirty="0"/>
            <a:t>What are the constraints on how the work must be done?</a:t>
          </a:r>
        </a:p>
      </dgm:t>
    </dgm:pt>
    <dgm:pt modelId="{DBD07648-AC4E-498A-99E5-B2ABA84ACB5E}" type="parTrans" cxnId="{69832E2E-90EF-4C3F-89EC-B6E36A3C0142}">
      <dgm:prSet/>
      <dgm:spPr/>
      <dgm:t>
        <a:bodyPr/>
        <a:lstStyle/>
        <a:p>
          <a:endParaRPr lang="en-US"/>
        </a:p>
      </dgm:t>
    </dgm:pt>
    <dgm:pt modelId="{6A3A4B45-D411-4B3A-BF9E-2D803AD3E50E}" type="sibTrans" cxnId="{69832E2E-90EF-4C3F-89EC-B6E36A3C0142}">
      <dgm:prSet/>
      <dgm:spPr/>
      <dgm:t>
        <a:bodyPr/>
        <a:lstStyle/>
        <a:p>
          <a:endParaRPr lang="en-US"/>
        </a:p>
      </dgm:t>
    </dgm:pt>
    <dgm:pt modelId="{D31246C6-9B40-44FC-9AE4-FEB38D85A4C8}" type="pres">
      <dgm:prSet presAssocID="{2371F7AF-0BD2-4198-8012-3633AD05D1A2}" presName="linear" presStyleCnt="0">
        <dgm:presLayoutVars>
          <dgm:dir/>
          <dgm:animLvl val="lvl"/>
          <dgm:resizeHandles val="exact"/>
        </dgm:presLayoutVars>
      </dgm:prSet>
      <dgm:spPr/>
    </dgm:pt>
    <dgm:pt modelId="{48FDD324-3CF9-4E80-BA98-2A848CDF8F35}" type="pres">
      <dgm:prSet presAssocID="{6340A893-2625-466E-88AD-515CCD2244AC}" presName="parentLin" presStyleCnt="0"/>
      <dgm:spPr/>
    </dgm:pt>
    <dgm:pt modelId="{39890883-C7D0-4B82-9B9D-75A5C79F7756}" type="pres">
      <dgm:prSet presAssocID="{6340A893-2625-466E-88AD-515CCD2244AC}" presName="parentLeftMargin" presStyleLbl="node1" presStyleIdx="0" presStyleCnt="2"/>
      <dgm:spPr/>
    </dgm:pt>
    <dgm:pt modelId="{DCBB7F13-43C8-4EBB-BB0D-230E29806EDA}" type="pres">
      <dgm:prSet presAssocID="{6340A893-2625-466E-88AD-515CCD2244A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3A609C7-A36D-4153-B36D-EEFF5564009C}" type="pres">
      <dgm:prSet presAssocID="{6340A893-2625-466E-88AD-515CCD2244AC}" presName="negativeSpace" presStyleCnt="0"/>
      <dgm:spPr/>
    </dgm:pt>
    <dgm:pt modelId="{6E7CE54A-7C4E-47F4-9069-F87942016E66}" type="pres">
      <dgm:prSet presAssocID="{6340A893-2625-466E-88AD-515CCD2244AC}" presName="childText" presStyleLbl="conFgAcc1" presStyleIdx="0" presStyleCnt="2">
        <dgm:presLayoutVars>
          <dgm:bulletEnabled val="1"/>
        </dgm:presLayoutVars>
      </dgm:prSet>
      <dgm:spPr/>
    </dgm:pt>
    <dgm:pt modelId="{CC2CB0AE-6B68-4F96-9384-A98F281D4F36}" type="pres">
      <dgm:prSet presAssocID="{F6DCB822-4E35-4B55-9288-1F9A96FE9DFD}" presName="spaceBetweenRectangles" presStyleCnt="0"/>
      <dgm:spPr/>
    </dgm:pt>
    <dgm:pt modelId="{46A13A2B-8A1B-4138-934A-44C80D632111}" type="pres">
      <dgm:prSet presAssocID="{6DC0F9E1-2A73-45B2-B449-DC6AAB39F61D}" presName="parentLin" presStyleCnt="0"/>
      <dgm:spPr/>
    </dgm:pt>
    <dgm:pt modelId="{E976F1FC-A643-4E88-9276-7F596EC2F3B5}" type="pres">
      <dgm:prSet presAssocID="{6DC0F9E1-2A73-45B2-B449-DC6AAB39F61D}" presName="parentLeftMargin" presStyleLbl="node1" presStyleIdx="0" presStyleCnt="2"/>
      <dgm:spPr/>
    </dgm:pt>
    <dgm:pt modelId="{3C3AF977-3316-431C-951B-CA71DD17D233}" type="pres">
      <dgm:prSet presAssocID="{6DC0F9E1-2A73-45B2-B449-DC6AAB39F61D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A1E4B67-F7AE-4235-9531-61A7195A04EB}" type="pres">
      <dgm:prSet presAssocID="{6DC0F9E1-2A73-45B2-B449-DC6AAB39F61D}" presName="negativeSpace" presStyleCnt="0"/>
      <dgm:spPr/>
    </dgm:pt>
    <dgm:pt modelId="{99E010D1-AC83-45BD-8DD3-E4A3BB1F037F}" type="pres">
      <dgm:prSet presAssocID="{6DC0F9E1-2A73-45B2-B449-DC6AAB39F61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530B9010-0DE9-47B7-933B-3B70287804A9}" type="presOf" srcId="{6DC0F9E1-2A73-45B2-B449-DC6AAB39F61D}" destId="{E976F1FC-A643-4E88-9276-7F596EC2F3B5}" srcOrd="0" destOrd="0" presId="urn:microsoft.com/office/officeart/2005/8/layout/list1"/>
    <dgm:cxn modelId="{B65A8612-2D0D-47D0-BAD5-08A7AEB7D867}" type="presOf" srcId="{4589D688-5F7A-44A7-AC46-BAF86F53EA3D}" destId="{99E010D1-AC83-45BD-8DD3-E4A3BB1F037F}" srcOrd="0" destOrd="1" presId="urn:microsoft.com/office/officeart/2005/8/layout/list1"/>
    <dgm:cxn modelId="{ECA0EE20-46A0-45A1-A940-731112EB9FCB}" type="presOf" srcId="{30F647B3-BD63-49D6-B1DB-4044D6CE0DA4}" destId="{99E010D1-AC83-45BD-8DD3-E4A3BB1F037F}" srcOrd="0" destOrd="2" presId="urn:microsoft.com/office/officeart/2005/8/layout/list1"/>
    <dgm:cxn modelId="{CD4CB527-8BDB-4FA3-B183-F1CD9B0CADF7}" srcId="{6DC0F9E1-2A73-45B2-B449-DC6AAB39F61D}" destId="{BDA93A82-2F6F-423C-8CCE-149F0EA3EE6E}" srcOrd="0" destOrd="0" parTransId="{8E60C5B1-1347-4B1F-8BD0-B0EA985D52CB}" sibTransId="{9B5A8F01-D502-4D38-A57A-FF2021B1D90E}"/>
    <dgm:cxn modelId="{69832E2E-90EF-4C3F-89EC-B6E36A3C0142}" srcId="{7F3ED5FF-492E-492F-A227-0F59A9ED21E5}" destId="{0373951B-A80C-45A4-B3C0-4C6588A1D636}" srcOrd="4" destOrd="0" parTransId="{DBD07648-AC4E-498A-99E5-B2ABA84ACB5E}" sibTransId="{6A3A4B45-D411-4B3A-BF9E-2D803AD3E50E}"/>
    <dgm:cxn modelId="{515F5430-A6B6-412D-A2B2-76AA2C9AE5A9}" srcId="{6340A893-2625-466E-88AD-515CCD2244AC}" destId="{154AE43F-D3B5-4B7A-AD21-D61D3A28791B}" srcOrd="1" destOrd="0" parTransId="{C8C2799D-9B6A-4B5C-8DBA-95FCA013CA49}" sibTransId="{916AEEF6-3CAE-40F2-A3DC-042A4C40C8A3}"/>
    <dgm:cxn modelId="{E52A7231-B7F1-43BE-8D6E-7B304134D234}" srcId="{2371F7AF-0BD2-4198-8012-3633AD05D1A2}" destId="{6340A893-2625-466E-88AD-515CCD2244AC}" srcOrd="0" destOrd="0" parTransId="{F3BDBE48-60F3-4487-B074-A74E39EB4FB6}" sibTransId="{F6DCB822-4E35-4B55-9288-1F9A96FE9DFD}"/>
    <dgm:cxn modelId="{54495631-6AFA-4C68-97F4-489C5A6E9D2E}" type="presOf" srcId="{6340A893-2625-466E-88AD-515CCD2244AC}" destId="{DCBB7F13-43C8-4EBB-BB0D-230E29806EDA}" srcOrd="1" destOrd="0" presId="urn:microsoft.com/office/officeart/2005/8/layout/list1"/>
    <dgm:cxn modelId="{EB96D131-67EE-49AD-8CEC-AB53C8272A6B}" srcId="{6DC0F9E1-2A73-45B2-B449-DC6AAB39F61D}" destId="{4589D688-5F7A-44A7-AC46-BAF86F53EA3D}" srcOrd="1" destOrd="0" parTransId="{45191941-A2C3-4144-B9FC-53F763AEB683}" sibTransId="{399D8EAF-61E0-466B-90D8-8D42BF2CC9DD}"/>
    <dgm:cxn modelId="{861AB638-308A-47D2-9BE8-CF0F0F95BE3D}" srcId="{7F3ED5FF-492E-492F-A227-0F59A9ED21E5}" destId="{5C016289-A2BA-4F10-BB0A-99DDCB348CFA}" srcOrd="2" destOrd="0" parTransId="{5309102A-389C-424B-8891-75246502A388}" sibTransId="{D96F70CF-5FE4-451A-B2AD-E08C7C03DCF3}"/>
    <dgm:cxn modelId="{77D65039-8CE4-4A82-AA96-9FE39758F1F7}" type="presOf" srcId="{F22B1223-A726-42CF-9507-6C97CD8E7D3D}" destId="{6E7CE54A-7C4E-47F4-9069-F87942016E66}" srcOrd="0" destOrd="2" presId="urn:microsoft.com/office/officeart/2005/8/layout/list1"/>
    <dgm:cxn modelId="{5B895739-4291-4802-9C14-E0F8F16E742A}" type="presOf" srcId="{C28B3855-55F1-4DB8-AB04-54642017347C}" destId="{6E7CE54A-7C4E-47F4-9069-F87942016E66}" srcOrd="0" destOrd="1" presId="urn:microsoft.com/office/officeart/2005/8/layout/list1"/>
    <dgm:cxn modelId="{41DCED3F-9082-439F-86DF-5CB56B5055FF}" type="presOf" srcId="{5C016289-A2BA-4F10-BB0A-99DDCB348CFA}" destId="{6E7CE54A-7C4E-47F4-9069-F87942016E66}" srcOrd="0" destOrd="3" presId="urn:microsoft.com/office/officeart/2005/8/layout/list1"/>
    <dgm:cxn modelId="{E6A9145B-2089-4E46-B73C-7CDF0BA7D180}" type="presOf" srcId="{3BDA6051-043A-46C3-9ADB-A91411DE6010}" destId="{6E7CE54A-7C4E-47F4-9069-F87942016E66}" srcOrd="0" destOrd="7" presId="urn:microsoft.com/office/officeart/2005/8/layout/list1"/>
    <dgm:cxn modelId="{F437A86F-C8CA-4A65-943B-F280A49FE821}" srcId="{6DC0F9E1-2A73-45B2-B449-DC6AAB39F61D}" destId="{30F647B3-BD63-49D6-B1DB-4044D6CE0DA4}" srcOrd="2" destOrd="0" parTransId="{6E662745-D091-4ABB-8009-43DD14EA8314}" sibTransId="{8334B893-4D2E-481D-B92E-F32571D9860F}"/>
    <dgm:cxn modelId="{4F7CC451-50B2-4983-9074-619FABFDE4C7}" srcId="{2371F7AF-0BD2-4198-8012-3633AD05D1A2}" destId="{6DC0F9E1-2A73-45B2-B449-DC6AAB39F61D}" srcOrd="1" destOrd="0" parTransId="{DEC30995-386E-4D01-9228-DF34911F96EA}" sibTransId="{B7E7DB41-F83F-4406-8E3D-8CD6FDC82333}"/>
    <dgm:cxn modelId="{E1D04197-0D39-4CD1-81A1-9114518DC1A4}" srcId="{6340A893-2625-466E-88AD-515CCD2244AC}" destId="{7F3ED5FF-492E-492F-A227-0F59A9ED21E5}" srcOrd="0" destOrd="0" parTransId="{E376A697-0297-4B5D-8F18-44AC02EC3FE9}" sibTransId="{F2C14DC1-7528-4ABB-B9F6-925889472FEE}"/>
    <dgm:cxn modelId="{CCD50CB5-35C0-413E-822E-0C84A657E935}" srcId="{7F3ED5FF-492E-492F-A227-0F59A9ED21E5}" destId="{EE65CABD-7AEE-4B34-9390-80DE19C9396D}" srcOrd="3" destOrd="0" parTransId="{8DFAFD17-2867-4196-B968-1717B05E1FCA}" sibTransId="{B7326395-6CCC-4DFF-933F-CA19C06BE5B9}"/>
    <dgm:cxn modelId="{FC5386D0-93D9-4E5B-AFC5-82EE04ABA04E}" srcId="{6340A893-2625-466E-88AD-515CCD2244AC}" destId="{3BDA6051-043A-46C3-9ADB-A91411DE6010}" srcOrd="2" destOrd="0" parTransId="{582B0F93-B658-4E44-A510-663748768025}" sibTransId="{E0784E19-7F9A-45B8-B788-EE69D5F50407}"/>
    <dgm:cxn modelId="{B233DCD8-15B7-41ED-A633-84A3D52E412E}" type="presOf" srcId="{EE65CABD-7AEE-4B34-9390-80DE19C9396D}" destId="{6E7CE54A-7C4E-47F4-9069-F87942016E66}" srcOrd="0" destOrd="4" presId="urn:microsoft.com/office/officeart/2005/8/layout/list1"/>
    <dgm:cxn modelId="{913747DA-2F61-47B8-94D9-461C901EA978}" type="presOf" srcId="{7F3ED5FF-492E-492F-A227-0F59A9ED21E5}" destId="{6E7CE54A-7C4E-47F4-9069-F87942016E66}" srcOrd="0" destOrd="0" presId="urn:microsoft.com/office/officeart/2005/8/layout/list1"/>
    <dgm:cxn modelId="{32079BDE-EFC2-41F8-8D7E-5ADF66FAAD9B}" type="presOf" srcId="{6DC0F9E1-2A73-45B2-B449-DC6AAB39F61D}" destId="{3C3AF977-3316-431C-951B-CA71DD17D233}" srcOrd="1" destOrd="0" presId="urn:microsoft.com/office/officeart/2005/8/layout/list1"/>
    <dgm:cxn modelId="{8A63E7EA-C341-46CF-945F-1179842D9AC3}" type="presOf" srcId="{BDA93A82-2F6F-423C-8CCE-149F0EA3EE6E}" destId="{99E010D1-AC83-45BD-8DD3-E4A3BB1F037F}" srcOrd="0" destOrd="0" presId="urn:microsoft.com/office/officeart/2005/8/layout/list1"/>
    <dgm:cxn modelId="{C8F705EB-3ED6-4D6B-AD6C-CD289251E73B}" srcId="{7F3ED5FF-492E-492F-A227-0F59A9ED21E5}" destId="{F22B1223-A726-42CF-9507-6C97CD8E7D3D}" srcOrd="1" destOrd="0" parTransId="{ACEFB48E-09EB-4B45-9E22-DC7B8EC59D4E}" sibTransId="{26A2C33B-ABB5-43DD-BDB7-A0CBD5D678C7}"/>
    <dgm:cxn modelId="{94E5A1EF-D8C5-4B69-87D3-078E61323357}" type="presOf" srcId="{154AE43F-D3B5-4B7A-AD21-D61D3A28791B}" destId="{6E7CE54A-7C4E-47F4-9069-F87942016E66}" srcOrd="0" destOrd="6" presId="urn:microsoft.com/office/officeart/2005/8/layout/list1"/>
    <dgm:cxn modelId="{006076F6-A7F7-438E-BABC-10853AD240DC}" type="presOf" srcId="{6340A893-2625-466E-88AD-515CCD2244AC}" destId="{39890883-C7D0-4B82-9B9D-75A5C79F7756}" srcOrd="0" destOrd="0" presId="urn:microsoft.com/office/officeart/2005/8/layout/list1"/>
    <dgm:cxn modelId="{830F21FB-79F3-4674-9DBC-912160BE6FCB}" srcId="{7F3ED5FF-492E-492F-A227-0F59A9ED21E5}" destId="{C28B3855-55F1-4DB8-AB04-54642017347C}" srcOrd="0" destOrd="0" parTransId="{AE096A46-BC76-45EA-9D75-DEFCCA9D5FB7}" sibTransId="{0F4FFBEE-CCC3-4C4A-915B-AF6A26BE5C14}"/>
    <dgm:cxn modelId="{03664CFC-599C-47F6-B5F3-79027A191C3E}" type="presOf" srcId="{0373951B-A80C-45A4-B3C0-4C6588A1D636}" destId="{6E7CE54A-7C4E-47F4-9069-F87942016E66}" srcOrd="0" destOrd="5" presId="urn:microsoft.com/office/officeart/2005/8/layout/list1"/>
    <dgm:cxn modelId="{8F9D3AFE-6E6A-4ED4-BE35-C5AFEB6114C5}" type="presOf" srcId="{2371F7AF-0BD2-4198-8012-3633AD05D1A2}" destId="{D31246C6-9B40-44FC-9AE4-FEB38D85A4C8}" srcOrd="0" destOrd="0" presId="urn:microsoft.com/office/officeart/2005/8/layout/list1"/>
    <dgm:cxn modelId="{EDD07A69-7E44-4703-A166-DF3CE0A97256}" type="presParOf" srcId="{D31246C6-9B40-44FC-9AE4-FEB38D85A4C8}" destId="{48FDD324-3CF9-4E80-BA98-2A848CDF8F35}" srcOrd="0" destOrd="0" presId="urn:microsoft.com/office/officeart/2005/8/layout/list1"/>
    <dgm:cxn modelId="{97C804EB-6A25-42A2-BC0B-3541ACFD5572}" type="presParOf" srcId="{48FDD324-3CF9-4E80-BA98-2A848CDF8F35}" destId="{39890883-C7D0-4B82-9B9D-75A5C79F7756}" srcOrd="0" destOrd="0" presId="urn:microsoft.com/office/officeart/2005/8/layout/list1"/>
    <dgm:cxn modelId="{ABF1DB2C-D8C9-49DF-A856-CC15AE1A03E6}" type="presParOf" srcId="{48FDD324-3CF9-4E80-BA98-2A848CDF8F35}" destId="{DCBB7F13-43C8-4EBB-BB0D-230E29806EDA}" srcOrd="1" destOrd="0" presId="urn:microsoft.com/office/officeart/2005/8/layout/list1"/>
    <dgm:cxn modelId="{825FCF50-B2BA-4A37-ACA3-FDCB994EFAA8}" type="presParOf" srcId="{D31246C6-9B40-44FC-9AE4-FEB38D85A4C8}" destId="{B3A609C7-A36D-4153-B36D-EEFF5564009C}" srcOrd="1" destOrd="0" presId="urn:microsoft.com/office/officeart/2005/8/layout/list1"/>
    <dgm:cxn modelId="{E1EFDDB0-F41B-4648-83AF-BDDECB63A42B}" type="presParOf" srcId="{D31246C6-9B40-44FC-9AE4-FEB38D85A4C8}" destId="{6E7CE54A-7C4E-47F4-9069-F87942016E66}" srcOrd="2" destOrd="0" presId="urn:microsoft.com/office/officeart/2005/8/layout/list1"/>
    <dgm:cxn modelId="{271AB7C1-6385-463A-9ED0-64835D5EA008}" type="presParOf" srcId="{D31246C6-9B40-44FC-9AE4-FEB38D85A4C8}" destId="{CC2CB0AE-6B68-4F96-9384-A98F281D4F36}" srcOrd="3" destOrd="0" presId="urn:microsoft.com/office/officeart/2005/8/layout/list1"/>
    <dgm:cxn modelId="{3D571567-5BE8-47B2-A1EE-CEA399320410}" type="presParOf" srcId="{D31246C6-9B40-44FC-9AE4-FEB38D85A4C8}" destId="{46A13A2B-8A1B-4138-934A-44C80D632111}" srcOrd="4" destOrd="0" presId="urn:microsoft.com/office/officeart/2005/8/layout/list1"/>
    <dgm:cxn modelId="{3694F5D0-790C-4B58-9239-AD457F8BE267}" type="presParOf" srcId="{46A13A2B-8A1B-4138-934A-44C80D632111}" destId="{E976F1FC-A643-4E88-9276-7F596EC2F3B5}" srcOrd="0" destOrd="0" presId="urn:microsoft.com/office/officeart/2005/8/layout/list1"/>
    <dgm:cxn modelId="{AAED4559-F311-4B02-A311-D6A904C6E4DE}" type="presParOf" srcId="{46A13A2B-8A1B-4138-934A-44C80D632111}" destId="{3C3AF977-3316-431C-951B-CA71DD17D233}" srcOrd="1" destOrd="0" presId="urn:microsoft.com/office/officeart/2005/8/layout/list1"/>
    <dgm:cxn modelId="{82C85DF7-CE9A-4325-8BBE-4AE500252FDC}" type="presParOf" srcId="{D31246C6-9B40-44FC-9AE4-FEB38D85A4C8}" destId="{BA1E4B67-F7AE-4235-9531-61A7195A04EB}" srcOrd="5" destOrd="0" presId="urn:microsoft.com/office/officeart/2005/8/layout/list1"/>
    <dgm:cxn modelId="{B442B4CB-B4FC-4861-A006-145A46EF1471}" type="presParOf" srcId="{D31246C6-9B40-44FC-9AE4-FEB38D85A4C8}" destId="{99E010D1-AC83-45BD-8DD3-E4A3BB1F037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87CB30C-B4D9-4C4E-AB52-04CCAB0FD23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45EE87-6682-4447-A8D8-00611FE19EED}">
      <dgm:prSet phldrT="[Text]"/>
      <dgm:spPr/>
      <dgm:t>
        <a:bodyPr/>
        <a:lstStyle/>
        <a:p>
          <a:r>
            <a:rPr lang="en-US" dirty="0"/>
            <a:t>Paint Room</a:t>
          </a:r>
        </a:p>
      </dgm:t>
    </dgm:pt>
    <dgm:pt modelId="{324F03F9-A917-4A3D-B677-444C11CE43B0}" type="parTrans" cxnId="{7EDF3695-0B59-43E9-A7DF-652911E66E0E}">
      <dgm:prSet/>
      <dgm:spPr/>
      <dgm:t>
        <a:bodyPr/>
        <a:lstStyle/>
        <a:p>
          <a:endParaRPr lang="en-US"/>
        </a:p>
      </dgm:t>
    </dgm:pt>
    <dgm:pt modelId="{356DE563-5AD6-43E2-85AB-33CBA8E0BC29}" type="sibTrans" cxnId="{7EDF3695-0B59-43E9-A7DF-652911E66E0E}">
      <dgm:prSet/>
      <dgm:spPr/>
      <dgm:t>
        <a:bodyPr/>
        <a:lstStyle/>
        <a:p>
          <a:endParaRPr lang="en-US"/>
        </a:p>
      </dgm:t>
    </dgm:pt>
    <dgm:pt modelId="{9DE56082-69E8-4265-A489-5D1460AB0610}">
      <dgm:prSet phldrT="[Text]"/>
      <dgm:spPr/>
      <dgm:t>
        <a:bodyPr/>
        <a:lstStyle/>
        <a:p>
          <a:r>
            <a:rPr lang="en-US" dirty="0"/>
            <a:t>Clean up</a:t>
          </a:r>
        </a:p>
      </dgm:t>
    </dgm:pt>
    <dgm:pt modelId="{500876F1-59A0-4BBD-885D-6A896507EBBB}" type="parTrans" cxnId="{D1420B6A-2140-4800-8E7D-09A6638DE297}">
      <dgm:prSet/>
      <dgm:spPr/>
      <dgm:t>
        <a:bodyPr/>
        <a:lstStyle/>
        <a:p>
          <a:endParaRPr lang="en-US"/>
        </a:p>
      </dgm:t>
    </dgm:pt>
    <dgm:pt modelId="{940ED18B-B3F9-4332-88D1-A689FC8415F0}" type="sibTrans" cxnId="{D1420B6A-2140-4800-8E7D-09A6638DE297}">
      <dgm:prSet/>
      <dgm:spPr/>
      <dgm:t>
        <a:bodyPr/>
        <a:lstStyle/>
        <a:p>
          <a:endParaRPr lang="en-US"/>
        </a:p>
      </dgm:t>
    </dgm:pt>
    <dgm:pt modelId="{EC1CA55F-95EE-4524-AFD6-6A1348005FD2}">
      <dgm:prSet phldrT="[Text]"/>
      <dgm:spPr/>
      <dgm:t>
        <a:bodyPr/>
        <a:lstStyle/>
        <a:p>
          <a:r>
            <a:rPr lang="en-US" dirty="0"/>
            <a:t>Apply paint</a:t>
          </a:r>
        </a:p>
      </dgm:t>
    </dgm:pt>
    <dgm:pt modelId="{4DC021A1-0CFB-428B-9489-A540D5CDFDF5}" type="parTrans" cxnId="{30761CCE-2805-42C3-BD9E-5F2C67B1AB73}">
      <dgm:prSet/>
      <dgm:spPr/>
      <dgm:t>
        <a:bodyPr/>
        <a:lstStyle/>
        <a:p>
          <a:endParaRPr lang="en-US"/>
        </a:p>
      </dgm:t>
    </dgm:pt>
    <dgm:pt modelId="{3F1B996C-1696-4496-967B-4E102F9CDB7B}" type="sibTrans" cxnId="{30761CCE-2805-42C3-BD9E-5F2C67B1AB73}">
      <dgm:prSet/>
      <dgm:spPr/>
      <dgm:t>
        <a:bodyPr/>
        <a:lstStyle/>
        <a:p>
          <a:endParaRPr lang="en-US"/>
        </a:p>
      </dgm:t>
    </dgm:pt>
    <dgm:pt modelId="{EBF11A2A-EFD6-4595-82E0-CA7CC1307C13}">
      <dgm:prSet phldrT="[Text]"/>
      <dgm:spPr/>
      <dgm:t>
        <a:bodyPr/>
        <a:lstStyle/>
        <a:p>
          <a:r>
            <a:rPr lang="en-US" dirty="0"/>
            <a:t>Prepare</a:t>
          </a:r>
        </a:p>
      </dgm:t>
    </dgm:pt>
    <dgm:pt modelId="{241D8FD9-1FD2-4FBB-A2A8-B085DAB91F0A}" type="parTrans" cxnId="{0E89FF13-1180-4D3A-B61A-A07A30758528}">
      <dgm:prSet/>
      <dgm:spPr/>
      <dgm:t>
        <a:bodyPr/>
        <a:lstStyle/>
        <a:p>
          <a:endParaRPr lang="en-US"/>
        </a:p>
      </dgm:t>
    </dgm:pt>
    <dgm:pt modelId="{7C62FF0F-B972-469B-9EB8-427263F005D6}" type="sibTrans" cxnId="{0E89FF13-1180-4D3A-B61A-A07A30758528}">
      <dgm:prSet/>
      <dgm:spPr/>
      <dgm:t>
        <a:bodyPr/>
        <a:lstStyle/>
        <a:p>
          <a:endParaRPr lang="en-US"/>
        </a:p>
      </dgm:t>
    </dgm:pt>
    <dgm:pt modelId="{39C6F401-1655-4DDD-B55D-D37135DEF1C3}">
      <dgm:prSet phldrT="[Text]"/>
      <dgm:spPr/>
      <dgm:t>
        <a:bodyPr/>
        <a:lstStyle/>
        <a:p>
          <a:r>
            <a:rPr lang="en-US" dirty="0"/>
            <a:t>Select colors</a:t>
          </a:r>
        </a:p>
      </dgm:t>
    </dgm:pt>
    <dgm:pt modelId="{4892D7D2-EC1C-4D35-8ADE-2E0E3C6DE913}" type="parTrans" cxnId="{4EE67B06-7973-4E47-BF6F-CBE9B00C01D1}">
      <dgm:prSet/>
      <dgm:spPr/>
      <dgm:t>
        <a:bodyPr/>
        <a:lstStyle/>
        <a:p>
          <a:endParaRPr lang="en-US"/>
        </a:p>
      </dgm:t>
    </dgm:pt>
    <dgm:pt modelId="{E3938547-1015-4C2C-BD1E-5DB9FDC56668}" type="sibTrans" cxnId="{4EE67B06-7973-4E47-BF6F-CBE9B00C01D1}">
      <dgm:prSet/>
      <dgm:spPr/>
      <dgm:t>
        <a:bodyPr/>
        <a:lstStyle/>
        <a:p>
          <a:endParaRPr lang="en-US"/>
        </a:p>
      </dgm:t>
    </dgm:pt>
    <dgm:pt modelId="{C8605FFD-F3E9-4F83-8CBF-B6E43FB7DFBE}">
      <dgm:prSet phldrT="[Text]"/>
      <dgm:spPr/>
      <dgm:t>
        <a:bodyPr/>
        <a:lstStyle/>
        <a:p>
          <a:r>
            <a:rPr lang="en-US" dirty="0"/>
            <a:t>Purchase materials</a:t>
          </a:r>
        </a:p>
      </dgm:t>
    </dgm:pt>
    <dgm:pt modelId="{4C2E6391-610E-4220-857D-88244DFCC8B1}" type="parTrans" cxnId="{0C3C9B5F-4E01-43CA-A8BB-4F24F69B7DD9}">
      <dgm:prSet/>
      <dgm:spPr/>
      <dgm:t>
        <a:bodyPr/>
        <a:lstStyle/>
        <a:p>
          <a:endParaRPr lang="en-US"/>
        </a:p>
      </dgm:t>
    </dgm:pt>
    <dgm:pt modelId="{7624C37C-B4FA-4937-AC9C-9CD69BC8CA13}" type="sibTrans" cxnId="{0C3C9B5F-4E01-43CA-A8BB-4F24F69B7DD9}">
      <dgm:prSet/>
      <dgm:spPr/>
      <dgm:t>
        <a:bodyPr/>
        <a:lstStyle/>
        <a:p>
          <a:endParaRPr lang="en-US"/>
        </a:p>
      </dgm:t>
    </dgm:pt>
    <dgm:pt modelId="{52B22F7B-5848-44B8-AF62-41BA2AC1B82A}">
      <dgm:prSet phldrT="[Text]"/>
      <dgm:spPr/>
      <dgm:t>
        <a:bodyPr/>
        <a:lstStyle/>
        <a:p>
          <a:r>
            <a:rPr lang="en-US" dirty="0"/>
            <a:t>Prepare room</a:t>
          </a:r>
        </a:p>
      </dgm:t>
    </dgm:pt>
    <dgm:pt modelId="{C670B701-492A-4C96-96EE-C64FD58B2837}" type="parTrans" cxnId="{3E8EFF41-9DA1-4C49-9A60-0A6445380A42}">
      <dgm:prSet/>
      <dgm:spPr/>
      <dgm:t>
        <a:bodyPr/>
        <a:lstStyle/>
        <a:p>
          <a:endParaRPr lang="en-US"/>
        </a:p>
      </dgm:t>
    </dgm:pt>
    <dgm:pt modelId="{FB1845BD-19F5-40DC-BB8A-4C8D23E97FC4}" type="sibTrans" cxnId="{3E8EFF41-9DA1-4C49-9A60-0A6445380A42}">
      <dgm:prSet/>
      <dgm:spPr/>
      <dgm:t>
        <a:bodyPr/>
        <a:lstStyle/>
        <a:p>
          <a:endParaRPr lang="en-US"/>
        </a:p>
      </dgm:t>
    </dgm:pt>
    <dgm:pt modelId="{5C8DC139-2AF8-43F6-B457-CFCCF8540B94}">
      <dgm:prSet phldrT="[Text]"/>
      <dgm:spPr/>
      <dgm:t>
        <a:bodyPr/>
        <a:lstStyle/>
        <a:p>
          <a:r>
            <a:rPr lang="en-US" dirty="0"/>
            <a:t>Clean the room</a:t>
          </a:r>
        </a:p>
      </dgm:t>
    </dgm:pt>
    <dgm:pt modelId="{3E09F86B-51FA-48F4-9E2F-92E8C632E5E4}" type="parTrans" cxnId="{3F4444EF-DE58-4022-89D3-5AE09E83090B}">
      <dgm:prSet/>
      <dgm:spPr/>
      <dgm:t>
        <a:bodyPr/>
        <a:lstStyle/>
        <a:p>
          <a:endParaRPr lang="en-US"/>
        </a:p>
      </dgm:t>
    </dgm:pt>
    <dgm:pt modelId="{68186D72-ED03-4BAF-A243-B0BA34383B08}" type="sibTrans" cxnId="{3F4444EF-DE58-4022-89D3-5AE09E83090B}">
      <dgm:prSet/>
      <dgm:spPr/>
      <dgm:t>
        <a:bodyPr/>
        <a:lstStyle/>
        <a:p>
          <a:endParaRPr lang="en-US"/>
        </a:p>
      </dgm:t>
    </dgm:pt>
    <dgm:pt modelId="{0739DB2F-A29D-41B5-8099-D0F01B95709B}">
      <dgm:prSet phldrT="[Text]"/>
      <dgm:spPr/>
      <dgm:t>
        <a:bodyPr/>
        <a:lstStyle/>
        <a:p>
          <a:r>
            <a:rPr lang="en-US" dirty="0"/>
            <a:t>Dispose of waste</a:t>
          </a:r>
        </a:p>
      </dgm:t>
    </dgm:pt>
    <dgm:pt modelId="{20CD2173-BC2D-4572-BB89-4D256A4A7C6D}" type="parTrans" cxnId="{BB2C050A-1EAA-45B3-A12C-2DB9263F3C50}">
      <dgm:prSet/>
      <dgm:spPr/>
      <dgm:t>
        <a:bodyPr/>
        <a:lstStyle/>
        <a:p>
          <a:endParaRPr lang="en-US"/>
        </a:p>
      </dgm:t>
    </dgm:pt>
    <dgm:pt modelId="{F6CA2C1E-435B-4D22-AFBF-ABBE521B0A17}" type="sibTrans" cxnId="{BB2C050A-1EAA-45B3-A12C-2DB9263F3C50}">
      <dgm:prSet/>
      <dgm:spPr/>
      <dgm:t>
        <a:bodyPr/>
        <a:lstStyle/>
        <a:p>
          <a:endParaRPr lang="en-US"/>
        </a:p>
      </dgm:t>
    </dgm:pt>
    <dgm:pt modelId="{14C73604-564F-462E-9F3B-920F73CDD6CD}">
      <dgm:prSet phldrT="[Text]"/>
      <dgm:spPr/>
      <dgm:t>
        <a:bodyPr/>
        <a:lstStyle/>
        <a:p>
          <a:r>
            <a:rPr lang="en-US" dirty="0"/>
            <a:t>Replace furniture</a:t>
          </a:r>
        </a:p>
      </dgm:t>
    </dgm:pt>
    <dgm:pt modelId="{43D333B1-3685-4138-B636-A6092D4C6920}" type="parTrans" cxnId="{489CB865-98E3-40A1-9888-A8EEEA90E7A7}">
      <dgm:prSet/>
      <dgm:spPr/>
      <dgm:t>
        <a:bodyPr/>
        <a:lstStyle/>
        <a:p>
          <a:endParaRPr lang="en-US"/>
        </a:p>
      </dgm:t>
    </dgm:pt>
    <dgm:pt modelId="{5DB35F33-934E-4CFC-8641-05E6BC9B1D69}" type="sibTrans" cxnId="{489CB865-98E3-40A1-9888-A8EEEA90E7A7}">
      <dgm:prSet/>
      <dgm:spPr/>
      <dgm:t>
        <a:bodyPr/>
        <a:lstStyle/>
        <a:p>
          <a:endParaRPr lang="en-US"/>
        </a:p>
      </dgm:t>
    </dgm:pt>
    <dgm:pt modelId="{D0084ABB-297A-46F3-B0D2-C7550774B5FB}">
      <dgm:prSet phldrT="[Text]"/>
      <dgm:spPr/>
      <dgm:t>
        <a:bodyPr/>
        <a:lstStyle/>
        <a:p>
          <a:r>
            <a:rPr lang="en-US" dirty="0"/>
            <a:t>Apply first coat</a:t>
          </a:r>
        </a:p>
      </dgm:t>
    </dgm:pt>
    <dgm:pt modelId="{C1656562-C6D2-467F-8331-90B1B51A1A00}" type="parTrans" cxnId="{D3446B67-C370-498D-8E21-3DDE0067356D}">
      <dgm:prSet/>
      <dgm:spPr/>
      <dgm:t>
        <a:bodyPr/>
        <a:lstStyle/>
        <a:p>
          <a:endParaRPr lang="en-US"/>
        </a:p>
      </dgm:t>
    </dgm:pt>
    <dgm:pt modelId="{E2DF4C50-7628-40A4-86FB-8A3E5691F782}" type="sibTrans" cxnId="{D3446B67-C370-498D-8E21-3DDE0067356D}">
      <dgm:prSet/>
      <dgm:spPr/>
      <dgm:t>
        <a:bodyPr/>
        <a:lstStyle/>
        <a:p>
          <a:endParaRPr lang="en-US"/>
        </a:p>
      </dgm:t>
    </dgm:pt>
    <dgm:pt modelId="{FBD84575-D41C-4925-9CB2-AFE8AB5077A0}">
      <dgm:prSet phldrT="[Text]"/>
      <dgm:spPr/>
      <dgm:t>
        <a:bodyPr/>
        <a:lstStyle/>
        <a:p>
          <a:r>
            <a:rPr lang="en-US" dirty="0"/>
            <a:t>Apply second coat</a:t>
          </a:r>
        </a:p>
      </dgm:t>
    </dgm:pt>
    <dgm:pt modelId="{7650F187-8F27-4E4C-959B-8E46B2997491}" type="parTrans" cxnId="{F32BFEE7-7A54-403A-904E-4F29DCC8CC8C}">
      <dgm:prSet/>
      <dgm:spPr/>
      <dgm:t>
        <a:bodyPr/>
        <a:lstStyle/>
        <a:p>
          <a:endParaRPr lang="en-US"/>
        </a:p>
      </dgm:t>
    </dgm:pt>
    <dgm:pt modelId="{E9885719-A855-410C-857F-0C27B01A214C}" type="sibTrans" cxnId="{F32BFEE7-7A54-403A-904E-4F29DCC8CC8C}">
      <dgm:prSet/>
      <dgm:spPr/>
      <dgm:t>
        <a:bodyPr/>
        <a:lstStyle/>
        <a:p>
          <a:endParaRPr lang="en-US"/>
        </a:p>
      </dgm:t>
    </dgm:pt>
    <dgm:pt modelId="{97DF57FE-4EBA-4FB1-99DE-1948FB5C8DBC}" type="pres">
      <dgm:prSet presAssocID="{687CB30C-B4D9-4C4E-AB52-04CCAB0FD23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357B738-E8B7-4A0B-8735-76B7F9B17D62}" type="pres">
      <dgm:prSet presAssocID="{8345EE87-6682-4447-A8D8-00611FE19EED}" presName="hierRoot1" presStyleCnt="0">
        <dgm:presLayoutVars>
          <dgm:hierBranch val="init"/>
        </dgm:presLayoutVars>
      </dgm:prSet>
      <dgm:spPr/>
    </dgm:pt>
    <dgm:pt modelId="{EFD6AF63-AA59-442B-AA43-1DFDEBAEEB48}" type="pres">
      <dgm:prSet presAssocID="{8345EE87-6682-4447-A8D8-00611FE19EED}" presName="rootComposite1" presStyleCnt="0"/>
      <dgm:spPr/>
    </dgm:pt>
    <dgm:pt modelId="{F1585893-1A26-42A1-A3F7-5701B451DA54}" type="pres">
      <dgm:prSet presAssocID="{8345EE87-6682-4447-A8D8-00611FE19EED}" presName="rootText1" presStyleLbl="node0" presStyleIdx="0" presStyleCnt="1">
        <dgm:presLayoutVars>
          <dgm:chPref val="3"/>
        </dgm:presLayoutVars>
      </dgm:prSet>
      <dgm:spPr/>
    </dgm:pt>
    <dgm:pt modelId="{573C2250-132D-4AE3-A00D-37FDB38211F4}" type="pres">
      <dgm:prSet presAssocID="{8345EE87-6682-4447-A8D8-00611FE19EED}" presName="rootConnector1" presStyleLbl="node1" presStyleIdx="0" presStyleCnt="0"/>
      <dgm:spPr/>
    </dgm:pt>
    <dgm:pt modelId="{0241F9DF-0741-430B-9A2A-44AD4A8157EB}" type="pres">
      <dgm:prSet presAssocID="{8345EE87-6682-4447-A8D8-00611FE19EED}" presName="hierChild2" presStyleCnt="0"/>
      <dgm:spPr/>
    </dgm:pt>
    <dgm:pt modelId="{DB472978-2B62-43E2-8ECB-0B00B8697237}" type="pres">
      <dgm:prSet presAssocID="{241D8FD9-1FD2-4FBB-A2A8-B085DAB91F0A}" presName="Name37" presStyleLbl="parChTrans1D2" presStyleIdx="0" presStyleCnt="3"/>
      <dgm:spPr/>
    </dgm:pt>
    <dgm:pt modelId="{CC6F4C08-7C04-475F-A9F8-D8EDD776A4E5}" type="pres">
      <dgm:prSet presAssocID="{EBF11A2A-EFD6-4595-82E0-CA7CC1307C13}" presName="hierRoot2" presStyleCnt="0">
        <dgm:presLayoutVars>
          <dgm:hierBranch val="init"/>
        </dgm:presLayoutVars>
      </dgm:prSet>
      <dgm:spPr/>
    </dgm:pt>
    <dgm:pt modelId="{6722BFBB-0F6E-4359-B633-2B28E6DC0881}" type="pres">
      <dgm:prSet presAssocID="{EBF11A2A-EFD6-4595-82E0-CA7CC1307C13}" presName="rootComposite" presStyleCnt="0"/>
      <dgm:spPr/>
    </dgm:pt>
    <dgm:pt modelId="{5B30E4F2-B999-490C-AE38-F3503DC9831B}" type="pres">
      <dgm:prSet presAssocID="{EBF11A2A-EFD6-4595-82E0-CA7CC1307C13}" presName="rootText" presStyleLbl="node2" presStyleIdx="0" presStyleCnt="3">
        <dgm:presLayoutVars>
          <dgm:chPref val="3"/>
        </dgm:presLayoutVars>
      </dgm:prSet>
      <dgm:spPr/>
    </dgm:pt>
    <dgm:pt modelId="{2F543EA1-5EFF-48CE-8A66-77DDC9CDE3A2}" type="pres">
      <dgm:prSet presAssocID="{EBF11A2A-EFD6-4595-82E0-CA7CC1307C13}" presName="rootConnector" presStyleLbl="node2" presStyleIdx="0" presStyleCnt="3"/>
      <dgm:spPr/>
    </dgm:pt>
    <dgm:pt modelId="{466AC1B0-B2AB-4972-BFCA-268FB9DA4CB9}" type="pres">
      <dgm:prSet presAssocID="{EBF11A2A-EFD6-4595-82E0-CA7CC1307C13}" presName="hierChild4" presStyleCnt="0"/>
      <dgm:spPr/>
    </dgm:pt>
    <dgm:pt modelId="{A5108286-E757-44C3-8A94-3F69623460E5}" type="pres">
      <dgm:prSet presAssocID="{4892D7D2-EC1C-4D35-8ADE-2E0E3C6DE913}" presName="Name37" presStyleLbl="parChTrans1D3" presStyleIdx="0" presStyleCnt="8"/>
      <dgm:spPr/>
    </dgm:pt>
    <dgm:pt modelId="{243B2D18-1937-47CC-8252-67345C6A7106}" type="pres">
      <dgm:prSet presAssocID="{39C6F401-1655-4DDD-B55D-D37135DEF1C3}" presName="hierRoot2" presStyleCnt="0">
        <dgm:presLayoutVars>
          <dgm:hierBranch val="init"/>
        </dgm:presLayoutVars>
      </dgm:prSet>
      <dgm:spPr/>
    </dgm:pt>
    <dgm:pt modelId="{71A234AF-BCCC-4C4C-AD19-3EE3DC43E3C8}" type="pres">
      <dgm:prSet presAssocID="{39C6F401-1655-4DDD-B55D-D37135DEF1C3}" presName="rootComposite" presStyleCnt="0"/>
      <dgm:spPr/>
    </dgm:pt>
    <dgm:pt modelId="{66141E3A-D767-405C-B020-53FDC9EEED87}" type="pres">
      <dgm:prSet presAssocID="{39C6F401-1655-4DDD-B55D-D37135DEF1C3}" presName="rootText" presStyleLbl="node3" presStyleIdx="0" presStyleCnt="8">
        <dgm:presLayoutVars>
          <dgm:chPref val="3"/>
        </dgm:presLayoutVars>
      </dgm:prSet>
      <dgm:spPr/>
    </dgm:pt>
    <dgm:pt modelId="{D3E657CB-D1B4-4776-97A4-DA1D4F9A36A8}" type="pres">
      <dgm:prSet presAssocID="{39C6F401-1655-4DDD-B55D-D37135DEF1C3}" presName="rootConnector" presStyleLbl="node3" presStyleIdx="0" presStyleCnt="8"/>
      <dgm:spPr/>
    </dgm:pt>
    <dgm:pt modelId="{4190F86E-0B10-4730-A437-7B3E166B8CD0}" type="pres">
      <dgm:prSet presAssocID="{39C6F401-1655-4DDD-B55D-D37135DEF1C3}" presName="hierChild4" presStyleCnt="0"/>
      <dgm:spPr/>
    </dgm:pt>
    <dgm:pt modelId="{6E2D7DA6-3CE6-4C8B-A420-BD0D44C62A87}" type="pres">
      <dgm:prSet presAssocID="{39C6F401-1655-4DDD-B55D-D37135DEF1C3}" presName="hierChild5" presStyleCnt="0"/>
      <dgm:spPr/>
    </dgm:pt>
    <dgm:pt modelId="{E673795D-B74F-4AFD-A497-47FC580C8B50}" type="pres">
      <dgm:prSet presAssocID="{4C2E6391-610E-4220-857D-88244DFCC8B1}" presName="Name37" presStyleLbl="parChTrans1D3" presStyleIdx="1" presStyleCnt="8"/>
      <dgm:spPr/>
    </dgm:pt>
    <dgm:pt modelId="{9B0D00FB-CBC9-4DF3-9CC3-253085743583}" type="pres">
      <dgm:prSet presAssocID="{C8605FFD-F3E9-4F83-8CBF-B6E43FB7DFBE}" presName="hierRoot2" presStyleCnt="0">
        <dgm:presLayoutVars>
          <dgm:hierBranch val="init"/>
        </dgm:presLayoutVars>
      </dgm:prSet>
      <dgm:spPr/>
    </dgm:pt>
    <dgm:pt modelId="{9F11D374-429D-466D-91CA-81EE12716C55}" type="pres">
      <dgm:prSet presAssocID="{C8605FFD-F3E9-4F83-8CBF-B6E43FB7DFBE}" presName="rootComposite" presStyleCnt="0"/>
      <dgm:spPr/>
    </dgm:pt>
    <dgm:pt modelId="{4CE71F89-CCC5-45F1-905F-F4D4B20668C6}" type="pres">
      <dgm:prSet presAssocID="{C8605FFD-F3E9-4F83-8CBF-B6E43FB7DFBE}" presName="rootText" presStyleLbl="node3" presStyleIdx="1" presStyleCnt="8">
        <dgm:presLayoutVars>
          <dgm:chPref val="3"/>
        </dgm:presLayoutVars>
      </dgm:prSet>
      <dgm:spPr/>
    </dgm:pt>
    <dgm:pt modelId="{1B69AFFF-36A1-4D54-8108-5A5699853137}" type="pres">
      <dgm:prSet presAssocID="{C8605FFD-F3E9-4F83-8CBF-B6E43FB7DFBE}" presName="rootConnector" presStyleLbl="node3" presStyleIdx="1" presStyleCnt="8"/>
      <dgm:spPr/>
    </dgm:pt>
    <dgm:pt modelId="{27F0FF5B-5972-423E-80DF-F8B9DF68D264}" type="pres">
      <dgm:prSet presAssocID="{C8605FFD-F3E9-4F83-8CBF-B6E43FB7DFBE}" presName="hierChild4" presStyleCnt="0"/>
      <dgm:spPr/>
    </dgm:pt>
    <dgm:pt modelId="{E80ACADD-C57F-477E-90E6-9DD2304995B3}" type="pres">
      <dgm:prSet presAssocID="{C8605FFD-F3E9-4F83-8CBF-B6E43FB7DFBE}" presName="hierChild5" presStyleCnt="0"/>
      <dgm:spPr/>
    </dgm:pt>
    <dgm:pt modelId="{A8011969-0B3E-413A-BD35-D76F66A2B270}" type="pres">
      <dgm:prSet presAssocID="{C670B701-492A-4C96-96EE-C64FD58B2837}" presName="Name37" presStyleLbl="parChTrans1D3" presStyleIdx="2" presStyleCnt="8"/>
      <dgm:spPr/>
    </dgm:pt>
    <dgm:pt modelId="{B68B9D97-4B3D-4ACE-80BA-BF513E15EA09}" type="pres">
      <dgm:prSet presAssocID="{52B22F7B-5848-44B8-AF62-41BA2AC1B82A}" presName="hierRoot2" presStyleCnt="0">
        <dgm:presLayoutVars>
          <dgm:hierBranch val="init"/>
        </dgm:presLayoutVars>
      </dgm:prSet>
      <dgm:spPr/>
    </dgm:pt>
    <dgm:pt modelId="{4A5CEA1F-C0C4-4266-ABBE-055793118966}" type="pres">
      <dgm:prSet presAssocID="{52B22F7B-5848-44B8-AF62-41BA2AC1B82A}" presName="rootComposite" presStyleCnt="0"/>
      <dgm:spPr/>
    </dgm:pt>
    <dgm:pt modelId="{DE1730A2-4536-42D2-BF06-B5CAF9ED6C95}" type="pres">
      <dgm:prSet presAssocID="{52B22F7B-5848-44B8-AF62-41BA2AC1B82A}" presName="rootText" presStyleLbl="node3" presStyleIdx="2" presStyleCnt="8">
        <dgm:presLayoutVars>
          <dgm:chPref val="3"/>
        </dgm:presLayoutVars>
      </dgm:prSet>
      <dgm:spPr/>
    </dgm:pt>
    <dgm:pt modelId="{46777B4F-8D90-4F3F-99DC-C764F3CEFEE4}" type="pres">
      <dgm:prSet presAssocID="{52B22F7B-5848-44B8-AF62-41BA2AC1B82A}" presName="rootConnector" presStyleLbl="node3" presStyleIdx="2" presStyleCnt="8"/>
      <dgm:spPr/>
    </dgm:pt>
    <dgm:pt modelId="{58BF4E10-4F38-48F1-A9A5-E9E3DC21EC87}" type="pres">
      <dgm:prSet presAssocID="{52B22F7B-5848-44B8-AF62-41BA2AC1B82A}" presName="hierChild4" presStyleCnt="0"/>
      <dgm:spPr/>
    </dgm:pt>
    <dgm:pt modelId="{2DA547B4-172D-4618-B526-AD08EF971464}" type="pres">
      <dgm:prSet presAssocID="{52B22F7B-5848-44B8-AF62-41BA2AC1B82A}" presName="hierChild5" presStyleCnt="0"/>
      <dgm:spPr/>
    </dgm:pt>
    <dgm:pt modelId="{258C6F86-0A5E-4094-9D74-75AB3CEA9C97}" type="pres">
      <dgm:prSet presAssocID="{EBF11A2A-EFD6-4595-82E0-CA7CC1307C13}" presName="hierChild5" presStyleCnt="0"/>
      <dgm:spPr/>
    </dgm:pt>
    <dgm:pt modelId="{AA366FBD-A7A3-4822-B5A9-0ED3C1D67ED8}" type="pres">
      <dgm:prSet presAssocID="{4DC021A1-0CFB-428B-9489-A540D5CDFDF5}" presName="Name37" presStyleLbl="parChTrans1D2" presStyleIdx="1" presStyleCnt="3"/>
      <dgm:spPr/>
    </dgm:pt>
    <dgm:pt modelId="{1D2018ED-AF24-45ED-A6B2-4D299ECE539D}" type="pres">
      <dgm:prSet presAssocID="{EC1CA55F-95EE-4524-AFD6-6A1348005FD2}" presName="hierRoot2" presStyleCnt="0">
        <dgm:presLayoutVars>
          <dgm:hierBranch val="init"/>
        </dgm:presLayoutVars>
      </dgm:prSet>
      <dgm:spPr/>
    </dgm:pt>
    <dgm:pt modelId="{995D2FC7-D4FC-4AE7-87F4-B2E38C661503}" type="pres">
      <dgm:prSet presAssocID="{EC1CA55F-95EE-4524-AFD6-6A1348005FD2}" presName="rootComposite" presStyleCnt="0"/>
      <dgm:spPr/>
    </dgm:pt>
    <dgm:pt modelId="{F40C252C-4202-43FA-A09A-E0CCB502F9A1}" type="pres">
      <dgm:prSet presAssocID="{EC1CA55F-95EE-4524-AFD6-6A1348005FD2}" presName="rootText" presStyleLbl="node2" presStyleIdx="1" presStyleCnt="3">
        <dgm:presLayoutVars>
          <dgm:chPref val="3"/>
        </dgm:presLayoutVars>
      </dgm:prSet>
      <dgm:spPr/>
    </dgm:pt>
    <dgm:pt modelId="{848D3F4D-AC47-43B5-815D-F708E87E8860}" type="pres">
      <dgm:prSet presAssocID="{EC1CA55F-95EE-4524-AFD6-6A1348005FD2}" presName="rootConnector" presStyleLbl="node2" presStyleIdx="1" presStyleCnt="3"/>
      <dgm:spPr/>
    </dgm:pt>
    <dgm:pt modelId="{A94FF565-D1FF-421A-BF6D-20D57196BCFA}" type="pres">
      <dgm:prSet presAssocID="{EC1CA55F-95EE-4524-AFD6-6A1348005FD2}" presName="hierChild4" presStyleCnt="0"/>
      <dgm:spPr/>
    </dgm:pt>
    <dgm:pt modelId="{625728E2-BFA8-49C3-AC25-4FAA0B4434ED}" type="pres">
      <dgm:prSet presAssocID="{C1656562-C6D2-467F-8331-90B1B51A1A00}" presName="Name37" presStyleLbl="parChTrans1D3" presStyleIdx="3" presStyleCnt="8"/>
      <dgm:spPr/>
    </dgm:pt>
    <dgm:pt modelId="{A0EFCC18-BE8B-4DBE-B92B-A3EFA10C52D3}" type="pres">
      <dgm:prSet presAssocID="{D0084ABB-297A-46F3-B0D2-C7550774B5FB}" presName="hierRoot2" presStyleCnt="0">
        <dgm:presLayoutVars>
          <dgm:hierBranch val="init"/>
        </dgm:presLayoutVars>
      </dgm:prSet>
      <dgm:spPr/>
    </dgm:pt>
    <dgm:pt modelId="{1859466C-839C-40F5-A3BE-F58AB6F2494E}" type="pres">
      <dgm:prSet presAssocID="{D0084ABB-297A-46F3-B0D2-C7550774B5FB}" presName="rootComposite" presStyleCnt="0"/>
      <dgm:spPr/>
    </dgm:pt>
    <dgm:pt modelId="{C1FABF3A-1C77-488F-AB3A-709D8EC040E7}" type="pres">
      <dgm:prSet presAssocID="{D0084ABB-297A-46F3-B0D2-C7550774B5FB}" presName="rootText" presStyleLbl="node3" presStyleIdx="3" presStyleCnt="8">
        <dgm:presLayoutVars>
          <dgm:chPref val="3"/>
        </dgm:presLayoutVars>
      </dgm:prSet>
      <dgm:spPr/>
    </dgm:pt>
    <dgm:pt modelId="{90892FF5-AAFE-4E02-AF61-97B7D8DA10C9}" type="pres">
      <dgm:prSet presAssocID="{D0084ABB-297A-46F3-B0D2-C7550774B5FB}" presName="rootConnector" presStyleLbl="node3" presStyleIdx="3" presStyleCnt="8"/>
      <dgm:spPr/>
    </dgm:pt>
    <dgm:pt modelId="{D50E6DC1-69A1-4F04-9569-C3B7477E239F}" type="pres">
      <dgm:prSet presAssocID="{D0084ABB-297A-46F3-B0D2-C7550774B5FB}" presName="hierChild4" presStyleCnt="0"/>
      <dgm:spPr/>
    </dgm:pt>
    <dgm:pt modelId="{1BF33C83-D1A6-48F1-A0A9-9B4FF38C2978}" type="pres">
      <dgm:prSet presAssocID="{D0084ABB-297A-46F3-B0D2-C7550774B5FB}" presName="hierChild5" presStyleCnt="0"/>
      <dgm:spPr/>
    </dgm:pt>
    <dgm:pt modelId="{300E8103-ADB5-41CD-99DB-09EDF6F1D368}" type="pres">
      <dgm:prSet presAssocID="{7650F187-8F27-4E4C-959B-8E46B2997491}" presName="Name37" presStyleLbl="parChTrans1D3" presStyleIdx="4" presStyleCnt="8"/>
      <dgm:spPr/>
    </dgm:pt>
    <dgm:pt modelId="{598B9C61-AD02-4D9B-87F2-181EEFCA7CF7}" type="pres">
      <dgm:prSet presAssocID="{FBD84575-D41C-4925-9CB2-AFE8AB5077A0}" presName="hierRoot2" presStyleCnt="0">
        <dgm:presLayoutVars>
          <dgm:hierBranch val="init"/>
        </dgm:presLayoutVars>
      </dgm:prSet>
      <dgm:spPr/>
    </dgm:pt>
    <dgm:pt modelId="{747A814F-CFE3-4248-9FDD-EF2E0560EC1A}" type="pres">
      <dgm:prSet presAssocID="{FBD84575-D41C-4925-9CB2-AFE8AB5077A0}" presName="rootComposite" presStyleCnt="0"/>
      <dgm:spPr/>
    </dgm:pt>
    <dgm:pt modelId="{0D46CA53-B212-49A7-8092-19ED22D05411}" type="pres">
      <dgm:prSet presAssocID="{FBD84575-D41C-4925-9CB2-AFE8AB5077A0}" presName="rootText" presStyleLbl="node3" presStyleIdx="4" presStyleCnt="8">
        <dgm:presLayoutVars>
          <dgm:chPref val="3"/>
        </dgm:presLayoutVars>
      </dgm:prSet>
      <dgm:spPr/>
    </dgm:pt>
    <dgm:pt modelId="{FA8D3606-9919-402E-812D-8A53B508264D}" type="pres">
      <dgm:prSet presAssocID="{FBD84575-D41C-4925-9CB2-AFE8AB5077A0}" presName="rootConnector" presStyleLbl="node3" presStyleIdx="4" presStyleCnt="8"/>
      <dgm:spPr/>
    </dgm:pt>
    <dgm:pt modelId="{3AB7546E-C388-42C7-8B85-331CAD7C036B}" type="pres">
      <dgm:prSet presAssocID="{FBD84575-D41C-4925-9CB2-AFE8AB5077A0}" presName="hierChild4" presStyleCnt="0"/>
      <dgm:spPr/>
    </dgm:pt>
    <dgm:pt modelId="{CE1D075F-1E4A-42ED-8522-A62509419480}" type="pres">
      <dgm:prSet presAssocID="{FBD84575-D41C-4925-9CB2-AFE8AB5077A0}" presName="hierChild5" presStyleCnt="0"/>
      <dgm:spPr/>
    </dgm:pt>
    <dgm:pt modelId="{6E046CAB-8804-4E16-801A-5BA2BA77D70A}" type="pres">
      <dgm:prSet presAssocID="{EC1CA55F-95EE-4524-AFD6-6A1348005FD2}" presName="hierChild5" presStyleCnt="0"/>
      <dgm:spPr/>
    </dgm:pt>
    <dgm:pt modelId="{72822AF2-4393-4A39-B8F8-ACF0BBD9014F}" type="pres">
      <dgm:prSet presAssocID="{500876F1-59A0-4BBD-885D-6A896507EBBB}" presName="Name37" presStyleLbl="parChTrans1D2" presStyleIdx="2" presStyleCnt="3"/>
      <dgm:spPr/>
    </dgm:pt>
    <dgm:pt modelId="{233653CA-412F-4720-A0F8-AA49A26C46E9}" type="pres">
      <dgm:prSet presAssocID="{9DE56082-69E8-4265-A489-5D1460AB0610}" presName="hierRoot2" presStyleCnt="0">
        <dgm:presLayoutVars>
          <dgm:hierBranch val="init"/>
        </dgm:presLayoutVars>
      </dgm:prSet>
      <dgm:spPr/>
    </dgm:pt>
    <dgm:pt modelId="{B4C52E78-09AE-4FE0-A8EE-BBA04985AB96}" type="pres">
      <dgm:prSet presAssocID="{9DE56082-69E8-4265-A489-5D1460AB0610}" presName="rootComposite" presStyleCnt="0"/>
      <dgm:spPr/>
    </dgm:pt>
    <dgm:pt modelId="{DAF6D1FA-626E-41D2-B7CA-D63AA2FC2403}" type="pres">
      <dgm:prSet presAssocID="{9DE56082-69E8-4265-A489-5D1460AB0610}" presName="rootText" presStyleLbl="node2" presStyleIdx="2" presStyleCnt="3">
        <dgm:presLayoutVars>
          <dgm:chPref val="3"/>
        </dgm:presLayoutVars>
      </dgm:prSet>
      <dgm:spPr/>
    </dgm:pt>
    <dgm:pt modelId="{C51A2351-A8B3-430C-AE3C-27136E062E85}" type="pres">
      <dgm:prSet presAssocID="{9DE56082-69E8-4265-A489-5D1460AB0610}" presName="rootConnector" presStyleLbl="node2" presStyleIdx="2" presStyleCnt="3"/>
      <dgm:spPr/>
    </dgm:pt>
    <dgm:pt modelId="{992538A2-D129-465D-BC9A-E467E7BA6890}" type="pres">
      <dgm:prSet presAssocID="{9DE56082-69E8-4265-A489-5D1460AB0610}" presName="hierChild4" presStyleCnt="0"/>
      <dgm:spPr/>
    </dgm:pt>
    <dgm:pt modelId="{1949E006-FABD-4575-A852-A88A7C6CFA1D}" type="pres">
      <dgm:prSet presAssocID="{3E09F86B-51FA-48F4-9E2F-92E8C632E5E4}" presName="Name37" presStyleLbl="parChTrans1D3" presStyleIdx="5" presStyleCnt="8"/>
      <dgm:spPr/>
    </dgm:pt>
    <dgm:pt modelId="{3D817373-283E-40E3-9972-DA4321192BC0}" type="pres">
      <dgm:prSet presAssocID="{5C8DC139-2AF8-43F6-B457-CFCCF8540B94}" presName="hierRoot2" presStyleCnt="0">
        <dgm:presLayoutVars>
          <dgm:hierBranch val="init"/>
        </dgm:presLayoutVars>
      </dgm:prSet>
      <dgm:spPr/>
    </dgm:pt>
    <dgm:pt modelId="{8728A136-2FB1-4BEC-ACB3-CADB314DDE3C}" type="pres">
      <dgm:prSet presAssocID="{5C8DC139-2AF8-43F6-B457-CFCCF8540B94}" presName="rootComposite" presStyleCnt="0"/>
      <dgm:spPr/>
    </dgm:pt>
    <dgm:pt modelId="{DA6C49A0-4FFA-400A-8ED9-9FF82AB718F7}" type="pres">
      <dgm:prSet presAssocID="{5C8DC139-2AF8-43F6-B457-CFCCF8540B94}" presName="rootText" presStyleLbl="node3" presStyleIdx="5" presStyleCnt="8">
        <dgm:presLayoutVars>
          <dgm:chPref val="3"/>
        </dgm:presLayoutVars>
      </dgm:prSet>
      <dgm:spPr/>
    </dgm:pt>
    <dgm:pt modelId="{CABF74C5-98EB-411E-B480-E1B238B730D6}" type="pres">
      <dgm:prSet presAssocID="{5C8DC139-2AF8-43F6-B457-CFCCF8540B94}" presName="rootConnector" presStyleLbl="node3" presStyleIdx="5" presStyleCnt="8"/>
      <dgm:spPr/>
    </dgm:pt>
    <dgm:pt modelId="{E105C3C1-5D6E-484A-9AD4-C61F62119EAA}" type="pres">
      <dgm:prSet presAssocID="{5C8DC139-2AF8-43F6-B457-CFCCF8540B94}" presName="hierChild4" presStyleCnt="0"/>
      <dgm:spPr/>
    </dgm:pt>
    <dgm:pt modelId="{9B18A1AB-2A20-40F2-A21F-2667477767C4}" type="pres">
      <dgm:prSet presAssocID="{5C8DC139-2AF8-43F6-B457-CFCCF8540B94}" presName="hierChild5" presStyleCnt="0"/>
      <dgm:spPr/>
    </dgm:pt>
    <dgm:pt modelId="{9CAD21D0-4B0E-4047-9151-75D9525DCBE3}" type="pres">
      <dgm:prSet presAssocID="{20CD2173-BC2D-4572-BB89-4D256A4A7C6D}" presName="Name37" presStyleLbl="parChTrans1D3" presStyleIdx="6" presStyleCnt="8"/>
      <dgm:spPr/>
    </dgm:pt>
    <dgm:pt modelId="{49EA460F-64AF-471D-B101-634E23AE4111}" type="pres">
      <dgm:prSet presAssocID="{0739DB2F-A29D-41B5-8099-D0F01B95709B}" presName="hierRoot2" presStyleCnt="0">
        <dgm:presLayoutVars>
          <dgm:hierBranch val="init"/>
        </dgm:presLayoutVars>
      </dgm:prSet>
      <dgm:spPr/>
    </dgm:pt>
    <dgm:pt modelId="{28419737-5CA3-4E3E-9416-84F540F85FFD}" type="pres">
      <dgm:prSet presAssocID="{0739DB2F-A29D-41B5-8099-D0F01B95709B}" presName="rootComposite" presStyleCnt="0"/>
      <dgm:spPr/>
    </dgm:pt>
    <dgm:pt modelId="{9E8106AE-9435-4F16-A4FB-BC14938E3F9D}" type="pres">
      <dgm:prSet presAssocID="{0739DB2F-A29D-41B5-8099-D0F01B95709B}" presName="rootText" presStyleLbl="node3" presStyleIdx="6" presStyleCnt="8">
        <dgm:presLayoutVars>
          <dgm:chPref val="3"/>
        </dgm:presLayoutVars>
      </dgm:prSet>
      <dgm:spPr/>
    </dgm:pt>
    <dgm:pt modelId="{123E9359-1C4F-4CDF-AEB5-402379DD3A41}" type="pres">
      <dgm:prSet presAssocID="{0739DB2F-A29D-41B5-8099-D0F01B95709B}" presName="rootConnector" presStyleLbl="node3" presStyleIdx="6" presStyleCnt="8"/>
      <dgm:spPr/>
    </dgm:pt>
    <dgm:pt modelId="{3FB56CC1-AEFB-44CD-901B-B607DE9658C9}" type="pres">
      <dgm:prSet presAssocID="{0739DB2F-A29D-41B5-8099-D0F01B95709B}" presName="hierChild4" presStyleCnt="0"/>
      <dgm:spPr/>
    </dgm:pt>
    <dgm:pt modelId="{967B95A1-6D1E-4EE1-9BD4-C48E35E92093}" type="pres">
      <dgm:prSet presAssocID="{0739DB2F-A29D-41B5-8099-D0F01B95709B}" presName="hierChild5" presStyleCnt="0"/>
      <dgm:spPr/>
    </dgm:pt>
    <dgm:pt modelId="{ADA86EF2-9C0E-4244-921B-929A9BAFDED7}" type="pres">
      <dgm:prSet presAssocID="{43D333B1-3685-4138-B636-A6092D4C6920}" presName="Name37" presStyleLbl="parChTrans1D3" presStyleIdx="7" presStyleCnt="8"/>
      <dgm:spPr/>
    </dgm:pt>
    <dgm:pt modelId="{593E8A2F-5E59-471C-BB9D-8ADE36D0ADE3}" type="pres">
      <dgm:prSet presAssocID="{14C73604-564F-462E-9F3B-920F73CDD6CD}" presName="hierRoot2" presStyleCnt="0">
        <dgm:presLayoutVars>
          <dgm:hierBranch val="init"/>
        </dgm:presLayoutVars>
      </dgm:prSet>
      <dgm:spPr/>
    </dgm:pt>
    <dgm:pt modelId="{AAAC0B4F-9429-4CA5-9188-F3EABB8D3A32}" type="pres">
      <dgm:prSet presAssocID="{14C73604-564F-462E-9F3B-920F73CDD6CD}" presName="rootComposite" presStyleCnt="0"/>
      <dgm:spPr/>
    </dgm:pt>
    <dgm:pt modelId="{789B6792-0728-4D70-8132-CB2648ECE2BE}" type="pres">
      <dgm:prSet presAssocID="{14C73604-564F-462E-9F3B-920F73CDD6CD}" presName="rootText" presStyleLbl="node3" presStyleIdx="7" presStyleCnt="8">
        <dgm:presLayoutVars>
          <dgm:chPref val="3"/>
        </dgm:presLayoutVars>
      </dgm:prSet>
      <dgm:spPr/>
    </dgm:pt>
    <dgm:pt modelId="{AA805B80-8A8E-47D2-ACC7-90A1A646E9B8}" type="pres">
      <dgm:prSet presAssocID="{14C73604-564F-462E-9F3B-920F73CDD6CD}" presName="rootConnector" presStyleLbl="node3" presStyleIdx="7" presStyleCnt="8"/>
      <dgm:spPr/>
    </dgm:pt>
    <dgm:pt modelId="{0EE8FD7F-B81B-4B8F-830D-6305E89B4F6D}" type="pres">
      <dgm:prSet presAssocID="{14C73604-564F-462E-9F3B-920F73CDD6CD}" presName="hierChild4" presStyleCnt="0"/>
      <dgm:spPr/>
    </dgm:pt>
    <dgm:pt modelId="{C3BAD2E0-58B3-4D0D-BB56-86457B617C04}" type="pres">
      <dgm:prSet presAssocID="{14C73604-564F-462E-9F3B-920F73CDD6CD}" presName="hierChild5" presStyleCnt="0"/>
      <dgm:spPr/>
    </dgm:pt>
    <dgm:pt modelId="{F644D072-89F0-46D4-A05E-FFDEFBCA425B}" type="pres">
      <dgm:prSet presAssocID="{9DE56082-69E8-4265-A489-5D1460AB0610}" presName="hierChild5" presStyleCnt="0"/>
      <dgm:spPr/>
    </dgm:pt>
    <dgm:pt modelId="{241B2FBD-7282-4AEB-BB46-D45944ED51E9}" type="pres">
      <dgm:prSet presAssocID="{8345EE87-6682-4447-A8D8-00611FE19EED}" presName="hierChild3" presStyleCnt="0"/>
      <dgm:spPr/>
    </dgm:pt>
  </dgm:ptLst>
  <dgm:cxnLst>
    <dgm:cxn modelId="{4EE67B06-7973-4E47-BF6F-CBE9B00C01D1}" srcId="{EBF11A2A-EFD6-4595-82E0-CA7CC1307C13}" destId="{39C6F401-1655-4DDD-B55D-D37135DEF1C3}" srcOrd="0" destOrd="0" parTransId="{4892D7D2-EC1C-4D35-8ADE-2E0E3C6DE913}" sibTransId="{E3938547-1015-4C2C-BD1E-5DB9FDC56668}"/>
    <dgm:cxn modelId="{BB2C050A-1EAA-45B3-A12C-2DB9263F3C50}" srcId="{9DE56082-69E8-4265-A489-5D1460AB0610}" destId="{0739DB2F-A29D-41B5-8099-D0F01B95709B}" srcOrd="1" destOrd="0" parTransId="{20CD2173-BC2D-4572-BB89-4D256A4A7C6D}" sibTransId="{F6CA2C1E-435B-4D22-AFBF-ABBE521B0A17}"/>
    <dgm:cxn modelId="{3A2A730C-D65B-4039-AA1B-E660B92E0D7E}" type="presOf" srcId="{D0084ABB-297A-46F3-B0D2-C7550774B5FB}" destId="{C1FABF3A-1C77-488F-AB3A-709D8EC040E7}" srcOrd="0" destOrd="0" presId="urn:microsoft.com/office/officeart/2005/8/layout/orgChart1"/>
    <dgm:cxn modelId="{52083E11-2B51-4505-A73B-04790695AFFE}" type="presOf" srcId="{14C73604-564F-462E-9F3B-920F73CDD6CD}" destId="{789B6792-0728-4D70-8132-CB2648ECE2BE}" srcOrd="0" destOrd="0" presId="urn:microsoft.com/office/officeart/2005/8/layout/orgChart1"/>
    <dgm:cxn modelId="{0E89FF13-1180-4D3A-B61A-A07A30758528}" srcId="{8345EE87-6682-4447-A8D8-00611FE19EED}" destId="{EBF11A2A-EFD6-4595-82E0-CA7CC1307C13}" srcOrd="0" destOrd="0" parTransId="{241D8FD9-1FD2-4FBB-A2A8-B085DAB91F0A}" sibTransId="{7C62FF0F-B972-469B-9EB8-427263F005D6}"/>
    <dgm:cxn modelId="{31C53115-9554-43AB-8B17-B707B59259F8}" type="presOf" srcId="{EBF11A2A-EFD6-4595-82E0-CA7CC1307C13}" destId="{5B30E4F2-B999-490C-AE38-F3503DC9831B}" srcOrd="0" destOrd="0" presId="urn:microsoft.com/office/officeart/2005/8/layout/orgChart1"/>
    <dgm:cxn modelId="{3E3E2D1C-2040-43CF-8474-99C52D2FFD1C}" type="presOf" srcId="{8345EE87-6682-4447-A8D8-00611FE19EED}" destId="{573C2250-132D-4AE3-A00D-37FDB38211F4}" srcOrd="1" destOrd="0" presId="urn:microsoft.com/office/officeart/2005/8/layout/orgChart1"/>
    <dgm:cxn modelId="{94B73A28-052E-43DC-A4E9-2B528770716D}" type="presOf" srcId="{C1656562-C6D2-467F-8331-90B1B51A1A00}" destId="{625728E2-BFA8-49C3-AC25-4FAA0B4434ED}" srcOrd="0" destOrd="0" presId="urn:microsoft.com/office/officeart/2005/8/layout/orgChart1"/>
    <dgm:cxn modelId="{436B1B37-76AF-4F0F-A890-3B1FB50934B8}" type="presOf" srcId="{FBD84575-D41C-4925-9CB2-AFE8AB5077A0}" destId="{0D46CA53-B212-49A7-8092-19ED22D05411}" srcOrd="0" destOrd="0" presId="urn:microsoft.com/office/officeart/2005/8/layout/orgChart1"/>
    <dgm:cxn modelId="{0C3C9B5F-4E01-43CA-A8BB-4F24F69B7DD9}" srcId="{EBF11A2A-EFD6-4595-82E0-CA7CC1307C13}" destId="{C8605FFD-F3E9-4F83-8CBF-B6E43FB7DFBE}" srcOrd="1" destOrd="0" parTransId="{4C2E6391-610E-4220-857D-88244DFCC8B1}" sibTransId="{7624C37C-B4FA-4937-AC9C-9CD69BC8CA13}"/>
    <dgm:cxn modelId="{3A807E41-AE1D-46FE-8075-C417EDD39586}" type="presOf" srcId="{0739DB2F-A29D-41B5-8099-D0F01B95709B}" destId="{9E8106AE-9435-4F16-A4FB-BC14938E3F9D}" srcOrd="0" destOrd="0" presId="urn:microsoft.com/office/officeart/2005/8/layout/orgChart1"/>
    <dgm:cxn modelId="{3E8EFF41-9DA1-4C49-9A60-0A6445380A42}" srcId="{EBF11A2A-EFD6-4595-82E0-CA7CC1307C13}" destId="{52B22F7B-5848-44B8-AF62-41BA2AC1B82A}" srcOrd="2" destOrd="0" parTransId="{C670B701-492A-4C96-96EE-C64FD58B2837}" sibTransId="{FB1845BD-19F5-40DC-BB8A-4C8D23E97FC4}"/>
    <dgm:cxn modelId="{489CB865-98E3-40A1-9888-A8EEEA90E7A7}" srcId="{9DE56082-69E8-4265-A489-5D1460AB0610}" destId="{14C73604-564F-462E-9F3B-920F73CDD6CD}" srcOrd="2" destOrd="0" parTransId="{43D333B1-3685-4138-B636-A6092D4C6920}" sibTransId="{5DB35F33-934E-4CFC-8641-05E6BC9B1D69}"/>
    <dgm:cxn modelId="{D3446B67-C370-498D-8E21-3DDE0067356D}" srcId="{EC1CA55F-95EE-4524-AFD6-6A1348005FD2}" destId="{D0084ABB-297A-46F3-B0D2-C7550774B5FB}" srcOrd="0" destOrd="0" parTransId="{C1656562-C6D2-467F-8331-90B1B51A1A00}" sibTransId="{E2DF4C50-7628-40A4-86FB-8A3E5691F782}"/>
    <dgm:cxn modelId="{D55CC968-EFBC-4272-AE50-728E625C3DB2}" type="presOf" srcId="{5C8DC139-2AF8-43F6-B457-CFCCF8540B94}" destId="{DA6C49A0-4FFA-400A-8ED9-9FF82AB718F7}" srcOrd="0" destOrd="0" presId="urn:microsoft.com/office/officeart/2005/8/layout/orgChart1"/>
    <dgm:cxn modelId="{D1420B6A-2140-4800-8E7D-09A6638DE297}" srcId="{8345EE87-6682-4447-A8D8-00611FE19EED}" destId="{9DE56082-69E8-4265-A489-5D1460AB0610}" srcOrd="2" destOrd="0" parTransId="{500876F1-59A0-4BBD-885D-6A896507EBBB}" sibTransId="{940ED18B-B3F9-4332-88D1-A689FC8415F0}"/>
    <dgm:cxn modelId="{796C816D-66F7-43D0-B2DE-BC716499B6F7}" type="presOf" srcId="{39C6F401-1655-4DDD-B55D-D37135DEF1C3}" destId="{66141E3A-D767-405C-B020-53FDC9EEED87}" srcOrd="0" destOrd="0" presId="urn:microsoft.com/office/officeart/2005/8/layout/orgChart1"/>
    <dgm:cxn modelId="{9BAE9D6E-6F54-444E-ADA8-76DCCF40D048}" type="presOf" srcId="{EC1CA55F-95EE-4524-AFD6-6A1348005FD2}" destId="{F40C252C-4202-43FA-A09A-E0CCB502F9A1}" srcOrd="0" destOrd="0" presId="urn:microsoft.com/office/officeart/2005/8/layout/orgChart1"/>
    <dgm:cxn modelId="{0376C16F-259F-4144-823B-D29E02E19C0C}" type="presOf" srcId="{43D333B1-3685-4138-B636-A6092D4C6920}" destId="{ADA86EF2-9C0E-4244-921B-929A9BAFDED7}" srcOrd="0" destOrd="0" presId="urn:microsoft.com/office/officeart/2005/8/layout/orgChart1"/>
    <dgm:cxn modelId="{D710C250-2FA8-4E2D-BB97-EA07867099D4}" type="presOf" srcId="{4C2E6391-610E-4220-857D-88244DFCC8B1}" destId="{E673795D-B74F-4AFD-A497-47FC580C8B50}" srcOrd="0" destOrd="0" presId="urn:microsoft.com/office/officeart/2005/8/layout/orgChart1"/>
    <dgm:cxn modelId="{438BD654-6F23-4110-81C9-CF39C166C517}" type="presOf" srcId="{D0084ABB-297A-46F3-B0D2-C7550774B5FB}" destId="{90892FF5-AAFE-4E02-AF61-97B7D8DA10C9}" srcOrd="1" destOrd="0" presId="urn:microsoft.com/office/officeart/2005/8/layout/orgChart1"/>
    <dgm:cxn modelId="{9EB14557-0012-4C2B-9CC8-5FDD0A2B79D7}" type="presOf" srcId="{39C6F401-1655-4DDD-B55D-D37135DEF1C3}" destId="{D3E657CB-D1B4-4776-97A4-DA1D4F9A36A8}" srcOrd="1" destOrd="0" presId="urn:microsoft.com/office/officeart/2005/8/layout/orgChart1"/>
    <dgm:cxn modelId="{2BDE4D5A-9020-44FE-AF30-00EDA80A2F1C}" type="presOf" srcId="{687CB30C-B4D9-4C4E-AB52-04CCAB0FD235}" destId="{97DF57FE-4EBA-4FB1-99DE-1948FB5C8DBC}" srcOrd="0" destOrd="0" presId="urn:microsoft.com/office/officeart/2005/8/layout/orgChart1"/>
    <dgm:cxn modelId="{E17CB27A-D6D2-4854-9F4F-A311D065CC09}" type="presOf" srcId="{5C8DC139-2AF8-43F6-B457-CFCCF8540B94}" destId="{CABF74C5-98EB-411E-B480-E1B238B730D6}" srcOrd="1" destOrd="0" presId="urn:microsoft.com/office/officeart/2005/8/layout/orgChart1"/>
    <dgm:cxn modelId="{97A9057F-D9F0-4149-A3EC-97A2F5F55386}" type="presOf" srcId="{52B22F7B-5848-44B8-AF62-41BA2AC1B82A}" destId="{46777B4F-8D90-4F3F-99DC-C764F3CEFEE4}" srcOrd="1" destOrd="0" presId="urn:microsoft.com/office/officeart/2005/8/layout/orgChart1"/>
    <dgm:cxn modelId="{43723D82-51E0-4895-885F-C1C081D28FB1}" type="presOf" srcId="{EBF11A2A-EFD6-4595-82E0-CA7CC1307C13}" destId="{2F543EA1-5EFF-48CE-8A66-77DDC9CDE3A2}" srcOrd="1" destOrd="0" presId="urn:microsoft.com/office/officeart/2005/8/layout/orgChart1"/>
    <dgm:cxn modelId="{1AFB9288-6B52-4883-89A7-25F8E32F76D7}" type="presOf" srcId="{8345EE87-6682-4447-A8D8-00611FE19EED}" destId="{F1585893-1A26-42A1-A3F7-5701B451DA54}" srcOrd="0" destOrd="0" presId="urn:microsoft.com/office/officeart/2005/8/layout/orgChart1"/>
    <dgm:cxn modelId="{50FB6094-DCB0-4A26-B584-C47DD9B8CAF4}" type="presOf" srcId="{500876F1-59A0-4BBD-885D-6A896507EBBB}" destId="{72822AF2-4393-4A39-B8F8-ACF0BBD9014F}" srcOrd="0" destOrd="0" presId="urn:microsoft.com/office/officeart/2005/8/layout/orgChart1"/>
    <dgm:cxn modelId="{7EDF3695-0B59-43E9-A7DF-652911E66E0E}" srcId="{687CB30C-B4D9-4C4E-AB52-04CCAB0FD235}" destId="{8345EE87-6682-4447-A8D8-00611FE19EED}" srcOrd="0" destOrd="0" parTransId="{324F03F9-A917-4A3D-B677-444C11CE43B0}" sibTransId="{356DE563-5AD6-43E2-85AB-33CBA8E0BC29}"/>
    <dgm:cxn modelId="{FB15E09A-72B1-4038-80CF-E72D1D63E5A1}" type="presOf" srcId="{7650F187-8F27-4E4C-959B-8E46B2997491}" destId="{300E8103-ADB5-41CD-99DB-09EDF6F1D368}" srcOrd="0" destOrd="0" presId="urn:microsoft.com/office/officeart/2005/8/layout/orgChart1"/>
    <dgm:cxn modelId="{D3D137A1-418B-4C63-A06D-B26DFE4FA1A4}" type="presOf" srcId="{C670B701-492A-4C96-96EE-C64FD58B2837}" destId="{A8011969-0B3E-413A-BD35-D76F66A2B270}" srcOrd="0" destOrd="0" presId="urn:microsoft.com/office/officeart/2005/8/layout/orgChart1"/>
    <dgm:cxn modelId="{9FBC8CA6-B29D-4F4E-BA00-27EA9CF78DE4}" type="presOf" srcId="{241D8FD9-1FD2-4FBB-A2A8-B085DAB91F0A}" destId="{DB472978-2B62-43E2-8ECB-0B00B8697237}" srcOrd="0" destOrd="0" presId="urn:microsoft.com/office/officeart/2005/8/layout/orgChart1"/>
    <dgm:cxn modelId="{9F3391A7-C4AC-4A3E-BD46-1D99DA1E0639}" type="presOf" srcId="{C8605FFD-F3E9-4F83-8CBF-B6E43FB7DFBE}" destId="{4CE71F89-CCC5-45F1-905F-F4D4B20668C6}" srcOrd="0" destOrd="0" presId="urn:microsoft.com/office/officeart/2005/8/layout/orgChart1"/>
    <dgm:cxn modelId="{B7BFDDA9-DD63-4889-9D80-775B44C0A01D}" type="presOf" srcId="{EC1CA55F-95EE-4524-AFD6-6A1348005FD2}" destId="{848D3F4D-AC47-43B5-815D-F708E87E8860}" srcOrd="1" destOrd="0" presId="urn:microsoft.com/office/officeart/2005/8/layout/orgChart1"/>
    <dgm:cxn modelId="{5DF214AD-28CA-4FB8-B34C-8DFFD254EF24}" type="presOf" srcId="{4DC021A1-0CFB-428B-9489-A540D5CDFDF5}" destId="{AA366FBD-A7A3-4822-B5A9-0ED3C1D67ED8}" srcOrd="0" destOrd="0" presId="urn:microsoft.com/office/officeart/2005/8/layout/orgChart1"/>
    <dgm:cxn modelId="{EC50E8AE-72CB-4278-A149-A172A5A96409}" type="presOf" srcId="{C8605FFD-F3E9-4F83-8CBF-B6E43FB7DFBE}" destId="{1B69AFFF-36A1-4D54-8108-5A5699853137}" srcOrd="1" destOrd="0" presId="urn:microsoft.com/office/officeart/2005/8/layout/orgChart1"/>
    <dgm:cxn modelId="{120880B3-16CE-4C18-B023-61BD1E6E8ECE}" type="presOf" srcId="{FBD84575-D41C-4925-9CB2-AFE8AB5077A0}" destId="{FA8D3606-9919-402E-812D-8A53B508264D}" srcOrd="1" destOrd="0" presId="urn:microsoft.com/office/officeart/2005/8/layout/orgChart1"/>
    <dgm:cxn modelId="{66B41AB9-CD34-4190-BFDE-F66226BF9C01}" type="presOf" srcId="{14C73604-564F-462E-9F3B-920F73CDD6CD}" destId="{AA805B80-8A8E-47D2-ACC7-90A1A646E9B8}" srcOrd="1" destOrd="0" presId="urn:microsoft.com/office/officeart/2005/8/layout/orgChart1"/>
    <dgm:cxn modelId="{9816A3BA-13E2-462C-9DE2-A546C4B0E266}" type="presOf" srcId="{20CD2173-BC2D-4572-BB89-4D256A4A7C6D}" destId="{9CAD21D0-4B0E-4047-9151-75D9525DCBE3}" srcOrd="0" destOrd="0" presId="urn:microsoft.com/office/officeart/2005/8/layout/orgChart1"/>
    <dgm:cxn modelId="{DC1317C0-172C-4A5F-B366-1C2F338271CF}" type="presOf" srcId="{9DE56082-69E8-4265-A489-5D1460AB0610}" destId="{DAF6D1FA-626E-41D2-B7CA-D63AA2FC2403}" srcOrd="0" destOrd="0" presId="urn:microsoft.com/office/officeart/2005/8/layout/orgChart1"/>
    <dgm:cxn modelId="{B236F1C6-A148-440B-AE26-BE3949220A1D}" type="presOf" srcId="{9DE56082-69E8-4265-A489-5D1460AB0610}" destId="{C51A2351-A8B3-430C-AE3C-27136E062E85}" srcOrd="1" destOrd="0" presId="urn:microsoft.com/office/officeart/2005/8/layout/orgChart1"/>
    <dgm:cxn modelId="{61ACDBCA-2D4A-4956-A57E-80C676CA8003}" type="presOf" srcId="{4892D7D2-EC1C-4D35-8ADE-2E0E3C6DE913}" destId="{A5108286-E757-44C3-8A94-3F69623460E5}" srcOrd="0" destOrd="0" presId="urn:microsoft.com/office/officeart/2005/8/layout/orgChart1"/>
    <dgm:cxn modelId="{30761CCE-2805-42C3-BD9E-5F2C67B1AB73}" srcId="{8345EE87-6682-4447-A8D8-00611FE19EED}" destId="{EC1CA55F-95EE-4524-AFD6-6A1348005FD2}" srcOrd="1" destOrd="0" parTransId="{4DC021A1-0CFB-428B-9489-A540D5CDFDF5}" sibTransId="{3F1B996C-1696-4496-967B-4E102F9CDB7B}"/>
    <dgm:cxn modelId="{352766DF-C788-495B-9202-0052FF25947A}" type="presOf" srcId="{3E09F86B-51FA-48F4-9E2F-92E8C632E5E4}" destId="{1949E006-FABD-4575-A852-A88A7C6CFA1D}" srcOrd="0" destOrd="0" presId="urn:microsoft.com/office/officeart/2005/8/layout/orgChart1"/>
    <dgm:cxn modelId="{F32BFEE7-7A54-403A-904E-4F29DCC8CC8C}" srcId="{EC1CA55F-95EE-4524-AFD6-6A1348005FD2}" destId="{FBD84575-D41C-4925-9CB2-AFE8AB5077A0}" srcOrd="1" destOrd="0" parTransId="{7650F187-8F27-4E4C-959B-8E46B2997491}" sibTransId="{E9885719-A855-410C-857F-0C27B01A214C}"/>
    <dgm:cxn modelId="{FEBFC8EB-7288-4F01-A266-E6E09607AE97}" type="presOf" srcId="{0739DB2F-A29D-41B5-8099-D0F01B95709B}" destId="{123E9359-1C4F-4CDF-AEB5-402379DD3A41}" srcOrd="1" destOrd="0" presId="urn:microsoft.com/office/officeart/2005/8/layout/orgChart1"/>
    <dgm:cxn modelId="{C43112ED-56EF-4496-8D34-92CFE92390BE}" type="presOf" srcId="{52B22F7B-5848-44B8-AF62-41BA2AC1B82A}" destId="{DE1730A2-4536-42D2-BF06-B5CAF9ED6C95}" srcOrd="0" destOrd="0" presId="urn:microsoft.com/office/officeart/2005/8/layout/orgChart1"/>
    <dgm:cxn modelId="{3F4444EF-DE58-4022-89D3-5AE09E83090B}" srcId="{9DE56082-69E8-4265-A489-5D1460AB0610}" destId="{5C8DC139-2AF8-43F6-B457-CFCCF8540B94}" srcOrd="0" destOrd="0" parTransId="{3E09F86B-51FA-48F4-9E2F-92E8C632E5E4}" sibTransId="{68186D72-ED03-4BAF-A243-B0BA34383B08}"/>
    <dgm:cxn modelId="{E10162EB-7C72-478E-9DB2-CC92E3D28A44}" type="presParOf" srcId="{97DF57FE-4EBA-4FB1-99DE-1948FB5C8DBC}" destId="{9357B738-E8B7-4A0B-8735-76B7F9B17D62}" srcOrd="0" destOrd="0" presId="urn:microsoft.com/office/officeart/2005/8/layout/orgChart1"/>
    <dgm:cxn modelId="{74877606-8E70-4008-BFBC-960BD8E69705}" type="presParOf" srcId="{9357B738-E8B7-4A0B-8735-76B7F9B17D62}" destId="{EFD6AF63-AA59-442B-AA43-1DFDEBAEEB48}" srcOrd="0" destOrd="0" presId="urn:microsoft.com/office/officeart/2005/8/layout/orgChart1"/>
    <dgm:cxn modelId="{E9A98F30-1517-4596-9881-3F9F39D0D796}" type="presParOf" srcId="{EFD6AF63-AA59-442B-AA43-1DFDEBAEEB48}" destId="{F1585893-1A26-42A1-A3F7-5701B451DA54}" srcOrd="0" destOrd="0" presId="urn:microsoft.com/office/officeart/2005/8/layout/orgChart1"/>
    <dgm:cxn modelId="{5B2EC065-D7F9-42A7-AA9D-E93B35AD57C2}" type="presParOf" srcId="{EFD6AF63-AA59-442B-AA43-1DFDEBAEEB48}" destId="{573C2250-132D-4AE3-A00D-37FDB38211F4}" srcOrd="1" destOrd="0" presId="urn:microsoft.com/office/officeart/2005/8/layout/orgChart1"/>
    <dgm:cxn modelId="{97D12F8E-74D5-4BA6-AA25-08E875F10527}" type="presParOf" srcId="{9357B738-E8B7-4A0B-8735-76B7F9B17D62}" destId="{0241F9DF-0741-430B-9A2A-44AD4A8157EB}" srcOrd="1" destOrd="0" presId="urn:microsoft.com/office/officeart/2005/8/layout/orgChart1"/>
    <dgm:cxn modelId="{E4377B2D-8D3D-4F25-BE9F-446FF0B13592}" type="presParOf" srcId="{0241F9DF-0741-430B-9A2A-44AD4A8157EB}" destId="{DB472978-2B62-43E2-8ECB-0B00B8697237}" srcOrd="0" destOrd="0" presId="urn:microsoft.com/office/officeart/2005/8/layout/orgChart1"/>
    <dgm:cxn modelId="{3626D0B8-BE35-4DE9-962D-158633358B7A}" type="presParOf" srcId="{0241F9DF-0741-430B-9A2A-44AD4A8157EB}" destId="{CC6F4C08-7C04-475F-A9F8-D8EDD776A4E5}" srcOrd="1" destOrd="0" presId="urn:microsoft.com/office/officeart/2005/8/layout/orgChart1"/>
    <dgm:cxn modelId="{52EF1840-FB86-45DE-85A8-E9CA833E71DC}" type="presParOf" srcId="{CC6F4C08-7C04-475F-A9F8-D8EDD776A4E5}" destId="{6722BFBB-0F6E-4359-B633-2B28E6DC0881}" srcOrd="0" destOrd="0" presId="urn:microsoft.com/office/officeart/2005/8/layout/orgChart1"/>
    <dgm:cxn modelId="{6E1B4C45-D4A9-4E73-8471-93348031B03B}" type="presParOf" srcId="{6722BFBB-0F6E-4359-B633-2B28E6DC0881}" destId="{5B30E4F2-B999-490C-AE38-F3503DC9831B}" srcOrd="0" destOrd="0" presId="urn:microsoft.com/office/officeart/2005/8/layout/orgChart1"/>
    <dgm:cxn modelId="{69A4C6FC-1DB4-4A63-BA7E-1F0ABD5BA60E}" type="presParOf" srcId="{6722BFBB-0F6E-4359-B633-2B28E6DC0881}" destId="{2F543EA1-5EFF-48CE-8A66-77DDC9CDE3A2}" srcOrd="1" destOrd="0" presId="urn:microsoft.com/office/officeart/2005/8/layout/orgChart1"/>
    <dgm:cxn modelId="{FBFB9734-A3F9-4FD8-A075-5D5F5911C0DB}" type="presParOf" srcId="{CC6F4C08-7C04-475F-A9F8-D8EDD776A4E5}" destId="{466AC1B0-B2AB-4972-BFCA-268FB9DA4CB9}" srcOrd="1" destOrd="0" presId="urn:microsoft.com/office/officeart/2005/8/layout/orgChart1"/>
    <dgm:cxn modelId="{AE6DFB94-998F-449C-B778-A31DFC2DBA5B}" type="presParOf" srcId="{466AC1B0-B2AB-4972-BFCA-268FB9DA4CB9}" destId="{A5108286-E757-44C3-8A94-3F69623460E5}" srcOrd="0" destOrd="0" presId="urn:microsoft.com/office/officeart/2005/8/layout/orgChart1"/>
    <dgm:cxn modelId="{AC8E5C3E-5527-435E-A972-044CAA207AFB}" type="presParOf" srcId="{466AC1B0-B2AB-4972-BFCA-268FB9DA4CB9}" destId="{243B2D18-1937-47CC-8252-67345C6A7106}" srcOrd="1" destOrd="0" presId="urn:microsoft.com/office/officeart/2005/8/layout/orgChart1"/>
    <dgm:cxn modelId="{011A6E87-32ED-456E-A904-2AC3B11AD114}" type="presParOf" srcId="{243B2D18-1937-47CC-8252-67345C6A7106}" destId="{71A234AF-BCCC-4C4C-AD19-3EE3DC43E3C8}" srcOrd="0" destOrd="0" presId="urn:microsoft.com/office/officeart/2005/8/layout/orgChart1"/>
    <dgm:cxn modelId="{88E3A0BC-FA7B-47AC-A239-6AAB9D5A100D}" type="presParOf" srcId="{71A234AF-BCCC-4C4C-AD19-3EE3DC43E3C8}" destId="{66141E3A-D767-405C-B020-53FDC9EEED87}" srcOrd="0" destOrd="0" presId="urn:microsoft.com/office/officeart/2005/8/layout/orgChart1"/>
    <dgm:cxn modelId="{5177FBE4-ABFE-4B49-9D97-D30E7FD233F3}" type="presParOf" srcId="{71A234AF-BCCC-4C4C-AD19-3EE3DC43E3C8}" destId="{D3E657CB-D1B4-4776-97A4-DA1D4F9A36A8}" srcOrd="1" destOrd="0" presId="urn:microsoft.com/office/officeart/2005/8/layout/orgChart1"/>
    <dgm:cxn modelId="{2CA8D917-A710-4072-AA61-1DB08D92899B}" type="presParOf" srcId="{243B2D18-1937-47CC-8252-67345C6A7106}" destId="{4190F86E-0B10-4730-A437-7B3E166B8CD0}" srcOrd="1" destOrd="0" presId="urn:microsoft.com/office/officeart/2005/8/layout/orgChart1"/>
    <dgm:cxn modelId="{5CA2E894-0DF4-417A-B376-6D2A2C37C74C}" type="presParOf" srcId="{243B2D18-1937-47CC-8252-67345C6A7106}" destId="{6E2D7DA6-3CE6-4C8B-A420-BD0D44C62A87}" srcOrd="2" destOrd="0" presId="urn:microsoft.com/office/officeart/2005/8/layout/orgChart1"/>
    <dgm:cxn modelId="{83656541-5EDF-4E49-964A-116843212829}" type="presParOf" srcId="{466AC1B0-B2AB-4972-BFCA-268FB9DA4CB9}" destId="{E673795D-B74F-4AFD-A497-47FC580C8B50}" srcOrd="2" destOrd="0" presId="urn:microsoft.com/office/officeart/2005/8/layout/orgChart1"/>
    <dgm:cxn modelId="{95D9B8C5-B8AA-4A57-AF4B-A4FFD064062F}" type="presParOf" srcId="{466AC1B0-B2AB-4972-BFCA-268FB9DA4CB9}" destId="{9B0D00FB-CBC9-4DF3-9CC3-253085743583}" srcOrd="3" destOrd="0" presId="urn:microsoft.com/office/officeart/2005/8/layout/orgChart1"/>
    <dgm:cxn modelId="{41DF5F2A-E6CD-4C65-8422-5CDC20E8E262}" type="presParOf" srcId="{9B0D00FB-CBC9-4DF3-9CC3-253085743583}" destId="{9F11D374-429D-466D-91CA-81EE12716C55}" srcOrd="0" destOrd="0" presId="urn:microsoft.com/office/officeart/2005/8/layout/orgChart1"/>
    <dgm:cxn modelId="{6CE52BBE-FD0F-4DC4-94BB-64CBAAC3874D}" type="presParOf" srcId="{9F11D374-429D-466D-91CA-81EE12716C55}" destId="{4CE71F89-CCC5-45F1-905F-F4D4B20668C6}" srcOrd="0" destOrd="0" presId="urn:microsoft.com/office/officeart/2005/8/layout/orgChart1"/>
    <dgm:cxn modelId="{92480E79-98D2-4AD6-A8A4-15DA6DF21028}" type="presParOf" srcId="{9F11D374-429D-466D-91CA-81EE12716C55}" destId="{1B69AFFF-36A1-4D54-8108-5A5699853137}" srcOrd="1" destOrd="0" presId="urn:microsoft.com/office/officeart/2005/8/layout/orgChart1"/>
    <dgm:cxn modelId="{46737552-68CA-42A6-AC14-89CA0DA04440}" type="presParOf" srcId="{9B0D00FB-CBC9-4DF3-9CC3-253085743583}" destId="{27F0FF5B-5972-423E-80DF-F8B9DF68D264}" srcOrd="1" destOrd="0" presId="urn:microsoft.com/office/officeart/2005/8/layout/orgChart1"/>
    <dgm:cxn modelId="{38014FF6-62E9-420F-9EBB-2BA86F78EA96}" type="presParOf" srcId="{9B0D00FB-CBC9-4DF3-9CC3-253085743583}" destId="{E80ACADD-C57F-477E-90E6-9DD2304995B3}" srcOrd="2" destOrd="0" presId="urn:microsoft.com/office/officeart/2005/8/layout/orgChart1"/>
    <dgm:cxn modelId="{2FA948E6-93AD-4350-941B-E1452BA90EE9}" type="presParOf" srcId="{466AC1B0-B2AB-4972-BFCA-268FB9DA4CB9}" destId="{A8011969-0B3E-413A-BD35-D76F66A2B270}" srcOrd="4" destOrd="0" presId="urn:microsoft.com/office/officeart/2005/8/layout/orgChart1"/>
    <dgm:cxn modelId="{CD528F56-2FB4-449E-AE10-D7291C1FD0F9}" type="presParOf" srcId="{466AC1B0-B2AB-4972-BFCA-268FB9DA4CB9}" destId="{B68B9D97-4B3D-4ACE-80BA-BF513E15EA09}" srcOrd="5" destOrd="0" presId="urn:microsoft.com/office/officeart/2005/8/layout/orgChart1"/>
    <dgm:cxn modelId="{C1BB9884-C986-4169-B38E-454EBA80F392}" type="presParOf" srcId="{B68B9D97-4B3D-4ACE-80BA-BF513E15EA09}" destId="{4A5CEA1F-C0C4-4266-ABBE-055793118966}" srcOrd="0" destOrd="0" presId="urn:microsoft.com/office/officeart/2005/8/layout/orgChart1"/>
    <dgm:cxn modelId="{54969C74-E43B-478A-8AD3-95E46DA6A68F}" type="presParOf" srcId="{4A5CEA1F-C0C4-4266-ABBE-055793118966}" destId="{DE1730A2-4536-42D2-BF06-B5CAF9ED6C95}" srcOrd="0" destOrd="0" presId="urn:microsoft.com/office/officeart/2005/8/layout/orgChart1"/>
    <dgm:cxn modelId="{F438EC2F-21E6-4890-BF8A-A5540FBC934B}" type="presParOf" srcId="{4A5CEA1F-C0C4-4266-ABBE-055793118966}" destId="{46777B4F-8D90-4F3F-99DC-C764F3CEFEE4}" srcOrd="1" destOrd="0" presId="urn:microsoft.com/office/officeart/2005/8/layout/orgChart1"/>
    <dgm:cxn modelId="{2F178B19-4E40-485D-9110-F86759AFD201}" type="presParOf" srcId="{B68B9D97-4B3D-4ACE-80BA-BF513E15EA09}" destId="{58BF4E10-4F38-48F1-A9A5-E9E3DC21EC87}" srcOrd="1" destOrd="0" presId="urn:microsoft.com/office/officeart/2005/8/layout/orgChart1"/>
    <dgm:cxn modelId="{265E1004-A4F3-4F26-A49D-2B80041FF2E7}" type="presParOf" srcId="{B68B9D97-4B3D-4ACE-80BA-BF513E15EA09}" destId="{2DA547B4-172D-4618-B526-AD08EF971464}" srcOrd="2" destOrd="0" presId="urn:microsoft.com/office/officeart/2005/8/layout/orgChart1"/>
    <dgm:cxn modelId="{6B055D96-7BEA-42EB-A421-9A2DF11E9068}" type="presParOf" srcId="{CC6F4C08-7C04-475F-A9F8-D8EDD776A4E5}" destId="{258C6F86-0A5E-4094-9D74-75AB3CEA9C97}" srcOrd="2" destOrd="0" presId="urn:microsoft.com/office/officeart/2005/8/layout/orgChart1"/>
    <dgm:cxn modelId="{2F4BC072-9B17-47E0-A4EE-64C62ACD7DDF}" type="presParOf" srcId="{0241F9DF-0741-430B-9A2A-44AD4A8157EB}" destId="{AA366FBD-A7A3-4822-B5A9-0ED3C1D67ED8}" srcOrd="2" destOrd="0" presId="urn:microsoft.com/office/officeart/2005/8/layout/orgChart1"/>
    <dgm:cxn modelId="{5F058303-2480-47FD-9CA4-367E4A1E3B7F}" type="presParOf" srcId="{0241F9DF-0741-430B-9A2A-44AD4A8157EB}" destId="{1D2018ED-AF24-45ED-A6B2-4D299ECE539D}" srcOrd="3" destOrd="0" presId="urn:microsoft.com/office/officeart/2005/8/layout/orgChart1"/>
    <dgm:cxn modelId="{C154170A-0A6F-4A63-BFFE-9ED4EBE475FB}" type="presParOf" srcId="{1D2018ED-AF24-45ED-A6B2-4D299ECE539D}" destId="{995D2FC7-D4FC-4AE7-87F4-B2E38C661503}" srcOrd="0" destOrd="0" presId="urn:microsoft.com/office/officeart/2005/8/layout/orgChart1"/>
    <dgm:cxn modelId="{A2214D03-4A86-4A1E-96D6-766E56BA30E1}" type="presParOf" srcId="{995D2FC7-D4FC-4AE7-87F4-B2E38C661503}" destId="{F40C252C-4202-43FA-A09A-E0CCB502F9A1}" srcOrd="0" destOrd="0" presId="urn:microsoft.com/office/officeart/2005/8/layout/orgChart1"/>
    <dgm:cxn modelId="{D524EA2A-7F37-483B-8079-1BAAD73A816F}" type="presParOf" srcId="{995D2FC7-D4FC-4AE7-87F4-B2E38C661503}" destId="{848D3F4D-AC47-43B5-815D-F708E87E8860}" srcOrd="1" destOrd="0" presId="urn:microsoft.com/office/officeart/2005/8/layout/orgChart1"/>
    <dgm:cxn modelId="{9775FF97-596B-4476-ABF7-76168ED3E425}" type="presParOf" srcId="{1D2018ED-AF24-45ED-A6B2-4D299ECE539D}" destId="{A94FF565-D1FF-421A-BF6D-20D57196BCFA}" srcOrd="1" destOrd="0" presId="urn:microsoft.com/office/officeart/2005/8/layout/orgChart1"/>
    <dgm:cxn modelId="{D828AA8C-843F-46EF-8EB0-BE57DE7B2B0F}" type="presParOf" srcId="{A94FF565-D1FF-421A-BF6D-20D57196BCFA}" destId="{625728E2-BFA8-49C3-AC25-4FAA0B4434ED}" srcOrd="0" destOrd="0" presId="urn:microsoft.com/office/officeart/2005/8/layout/orgChart1"/>
    <dgm:cxn modelId="{F806FBCB-D4F7-415F-B2DC-2A4113D315CA}" type="presParOf" srcId="{A94FF565-D1FF-421A-BF6D-20D57196BCFA}" destId="{A0EFCC18-BE8B-4DBE-B92B-A3EFA10C52D3}" srcOrd="1" destOrd="0" presId="urn:microsoft.com/office/officeart/2005/8/layout/orgChart1"/>
    <dgm:cxn modelId="{5CACB65A-0457-4E84-A1CD-B4DB37F0A323}" type="presParOf" srcId="{A0EFCC18-BE8B-4DBE-B92B-A3EFA10C52D3}" destId="{1859466C-839C-40F5-A3BE-F58AB6F2494E}" srcOrd="0" destOrd="0" presId="urn:microsoft.com/office/officeart/2005/8/layout/orgChart1"/>
    <dgm:cxn modelId="{B58BAD24-C7C5-4B60-B49B-D576A25B043F}" type="presParOf" srcId="{1859466C-839C-40F5-A3BE-F58AB6F2494E}" destId="{C1FABF3A-1C77-488F-AB3A-709D8EC040E7}" srcOrd="0" destOrd="0" presId="urn:microsoft.com/office/officeart/2005/8/layout/orgChart1"/>
    <dgm:cxn modelId="{203ED9B1-1921-4F0B-BFE8-BA101D718AC9}" type="presParOf" srcId="{1859466C-839C-40F5-A3BE-F58AB6F2494E}" destId="{90892FF5-AAFE-4E02-AF61-97B7D8DA10C9}" srcOrd="1" destOrd="0" presId="urn:microsoft.com/office/officeart/2005/8/layout/orgChart1"/>
    <dgm:cxn modelId="{23D87DA8-80DC-4C94-AE61-A01D4A815E9E}" type="presParOf" srcId="{A0EFCC18-BE8B-4DBE-B92B-A3EFA10C52D3}" destId="{D50E6DC1-69A1-4F04-9569-C3B7477E239F}" srcOrd="1" destOrd="0" presId="urn:microsoft.com/office/officeart/2005/8/layout/orgChart1"/>
    <dgm:cxn modelId="{CE90F90A-324F-42E0-9E79-29FF1D833E0E}" type="presParOf" srcId="{A0EFCC18-BE8B-4DBE-B92B-A3EFA10C52D3}" destId="{1BF33C83-D1A6-48F1-A0A9-9B4FF38C2978}" srcOrd="2" destOrd="0" presId="urn:microsoft.com/office/officeart/2005/8/layout/orgChart1"/>
    <dgm:cxn modelId="{4D747247-67CD-4FB1-8B15-BFB8EDDB3A76}" type="presParOf" srcId="{A94FF565-D1FF-421A-BF6D-20D57196BCFA}" destId="{300E8103-ADB5-41CD-99DB-09EDF6F1D368}" srcOrd="2" destOrd="0" presId="urn:microsoft.com/office/officeart/2005/8/layout/orgChart1"/>
    <dgm:cxn modelId="{BBA66578-1CC2-477C-9BAE-C8080510B328}" type="presParOf" srcId="{A94FF565-D1FF-421A-BF6D-20D57196BCFA}" destId="{598B9C61-AD02-4D9B-87F2-181EEFCA7CF7}" srcOrd="3" destOrd="0" presId="urn:microsoft.com/office/officeart/2005/8/layout/orgChart1"/>
    <dgm:cxn modelId="{0F3CF863-B08E-487E-AD46-CF039519BB67}" type="presParOf" srcId="{598B9C61-AD02-4D9B-87F2-181EEFCA7CF7}" destId="{747A814F-CFE3-4248-9FDD-EF2E0560EC1A}" srcOrd="0" destOrd="0" presId="urn:microsoft.com/office/officeart/2005/8/layout/orgChart1"/>
    <dgm:cxn modelId="{4F97E5B7-43F4-4490-B9DF-D6B8C31F7079}" type="presParOf" srcId="{747A814F-CFE3-4248-9FDD-EF2E0560EC1A}" destId="{0D46CA53-B212-49A7-8092-19ED22D05411}" srcOrd="0" destOrd="0" presId="urn:microsoft.com/office/officeart/2005/8/layout/orgChart1"/>
    <dgm:cxn modelId="{295BA96F-423E-48EC-B9E3-F8F764C78CFD}" type="presParOf" srcId="{747A814F-CFE3-4248-9FDD-EF2E0560EC1A}" destId="{FA8D3606-9919-402E-812D-8A53B508264D}" srcOrd="1" destOrd="0" presId="urn:microsoft.com/office/officeart/2005/8/layout/orgChart1"/>
    <dgm:cxn modelId="{F684A319-75CF-42A2-8F87-E673FF97C0B4}" type="presParOf" srcId="{598B9C61-AD02-4D9B-87F2-181EEFCA7CF7}" destId="{3AB7546E-C388-42C7-8B85-331CAD7C036B}" srcOrd="1" destOrd="0" presId="urn:microsoft.com/office/officeart/2005/8/layout/orgChart1"/>
    <dgm:cxn modelId="{69F474C0-406C-4352-8E13-6E7B2D657F34}" type="presParOf" srcId="{598B9C61-AD02-4D9B-87F2-181EEFCA7CF7}" destId="{CE1D075F-1E4A-42ED-8522-A62509419480}" srcOrd="2" destOrd="0" presId="urn:microsoft.com/office/officeart/2005/8/layout/orgChart1"/>
    <dgm:cxn modelId="{D39CE108-1399-4252-871A-91C4E4DCED9E}" type="presParOf" srcId="{1D2018ED-AF24-45ED-A6B2-4D299ECE539D}" destId="{6E046CAB-8804-4E16-801A-5BA2BA77D70A}" srcOrd="2" destOrd="0" presId="urn:microsoft.com/office/officeart/2005/8/layout/orgChart1"/>
    <dgm:cxn modelId="{78CC3C2A-7594-4349-BF05-95785996585C}" type="presParOf" srcId="{0241F9DF-0741-430B-9A2A-44AD4A8157EB}" destId="{72822AF2-4393-4A39-B8F8-ACF0BBD9014F}" srcOrd="4" destOrd="0" presId="urn:microsoft.com/office/officeart/2005/8/layout/orgChart1"/>
    <dgm:cxn modelId="{3A21D164-F3F9-4EE7-A0D3-651482F3106F}" type="presParOf" srcId="{0241F9DF-0741-430B-9A2A-44AD4A8157EB}" destId="{233653CA-412F-4720-A0F8-AA49A26C46E9}" srcOrd="5" destOrd="0" presId="urn:microsoft.com/office/officeart/2005/8/layout/orgChart1"/>
    <dgm:cxn modelId="{0A437467-C45C-4900-9D4C-740BDC874CAC}" type="presParOf" srcId="{233653CA-412F-4720-A0F8-AA49A26C46E9}" destId="{B4C52E78-09AE-4FE0-A8EE-BBA04985AB96}" srcOrd="0" destOrd="0" presId="urn:microsoft.com/office/officeart/2005/8/layout/orgChart1"/>
    <dgm:cxn modelId="{AD560DEB-2E70-460D-B2AE-43DC813F6130}" type="presParOf" srcId="{B4C52E78-09AE-4FE0-A8EE-BBA04985AB96}" destId="{DAF6D1FA-626E-41D2-B7CA-D63AA2FC2403}" srcOrd="0" destOrd="0" presId="urn:microsoft.com/office/officeart/2005/8/layout/orgChart1"/>
    <dgm:cxn modelId="{7C33D79E-64F4-4187-BE48-2AA93712450E}" type="presParOf" srcId="{B4C52E78-09AE-4FE0-A8EE-BBA04985AB96}" destId="{C51A2351-A8B3-430C-AE3C-27136E062E85}" srcOrd="1" destOrd="0" presId="urn:microsoft.com/office/officeart/2005/8/layout/orgChart1"/>
    <dgm:cxn modelId="{A9D77677-CE3F-4DBB-B110-3CCC9E43A5DB}" type="presParOf" srcId="{233653CA-412F-4720-A0F8-AA49A26C46E9}" destId="{992538A2-D129-465D-BC9A-E467E7BA6890}" srcOrd="1" destOrd="0" presId="urn:microsoft.com/office/officeart/2005/8/layout/orgChart1"/>
    <dgm:cxn modelId="{AD501D45-6A48-469B-B4BF-1AFFB7298988}" type="presParOf" srcId="{992538A2-D129-465D-BC9A-E467E7BA6890}" destId="{1949E006-FABD-4575-A852-A88A7C6CFA1D}" srcOrd="0" destOrd="0" presId="urn:microsoft.com/office/officeart/2005/8/layout/orgChart1"/>
    <dgm:cxn modelId="{46FE574C-D42D-4F93-94A6-87A5C26C03DE}" type="presParOf" srcId="{992538A2-D129-465D-BC9A-E467E7BA6890}" destId="{3D817373-283E-40E3-9972-DA4321192BC0}" srcOrd="1" destOrd="0" presId="urn:microsoft.com/office/officeart/2005/8/layout/orgChart1"/>
    <dgm:cxn modelId="{9FE072CC-958C-42CF-8F26-0F7619FFBD84}" type="presParOf" srcId="{3D817373-283E-40E3-9972-DA4321192BC0}" destId="{8728A136-2FB1-4BEC-ACB3-CADB314DDE3C}" srcOrd="0" destOrd="0" presId="urn:microsoft.com/office/officeart/2005/8/layout/orgChart1"/>
    <dgm:cxn modelId="{12CF72E9-8112-4BE3-921B-ECEAAEB0D63A}" type="presParOf" srcId="{8728A136-2FB1-4BEC-ACB3-CADB314DDE3C}" destId="{DA6C49A0-4FFA-400A-8ED9-9FF82AB718F7}" srcOrd="0" destOrd="0" presId="urn:microsoft.com/office/officeart/2005/8/layout/orgChart1"/>
    <dgm:cxn modelId="{CF0973B8-46C2-4C82-8474-2AB543FFAAFB}" type="presParOf" srcId="{8728A136-2FB1-4BEC-ACB3-CADB314DDE3C}" destId="{CABF74C5-98EB-411E-B480-E1B238B730D6}" srcOrd="1" destOrd="0" presId="urn:microsoft.com/office/officeart/2005/8/layout/orgChart1"/>
    <dgm:cxn modelId="{E9928FF7-58B9-48A0-B850-F4CBD3C70E4A}" type="presParOf" srcId="{3D817373-283E-40E3-9972-DA4321192BC0}" destId="{E105C3C1-5D6E-484A-9AD4-C61F62119EAA}" srcOrd="1" destOrd="0" presId="urn:microsoft.com/office/officeart/2005/8/layout/orgChart1"/>
    <dgm:cxn modelId="{933463E1-CC0C-4143-9572-D71492E0D923}" type="presParOf" srcId="{3D817373-283E-40E3-9972-DA4321192BC0}" destId="{9B18A1AB-2A20-40F2-A21F-2667477767C4}" srcOrd="2" destOrd="0" presId="urn:microsoft.com/office/officeart/2005/8/layout/orgChart1"/>
    <dgm:cxn modelId="{BD99AE2F-3B0F-4622-8498-07714A75CD00}" type="presParOf" srcId="{992538A2-D129-465D-BC9A-E467E7BA6890}" destId="{9CAD21D0-4B0E-4047-9151-75D9525DCBE3}" srcOrd="2" destOrd="0" presId="urn:microsoft.com/office/officeart/2005/8/layout/orgChart1"/>
    <dgm:cxn modelId="{31447E97-7B87-48FC-9583-E046FBD34D5E}" type="presParOf" srcId="{992538A2-D129-465D-BC9A-E467E7BA6890}" destId="{49EA460F-64AF-471D-B101-634E23AE4111}" srcOrd="3" destOrd="0" presId="urn:microsoft.com/office/officeart/2005/8/layout/orgChart1"/>
    <dgm:cxn modelId="{F25082AE-396E-4B40-9434-8058F085A6CA}" type="presParOf" srcId="{49EA460F-64AF-471D-B101-634E23AE4111}" destId="{28419737-5CA3-4E3E-9416-84F540F85FFD}" srcOrd="0" destOrd="0" presId="urn:microsoft.com/office/officeart/2005/8/layout/orgChart1"/>
    <dgm:cxn modelId="{E084647F-4FE9-41BE-BA3D-6C24AEE4FE30}" type="presParOf" srcId="{28419737-5CA3-4E3E-9416-84F540F85FFD}" destId="{9E8106AE-9435-4F16-A4FB-BC14938E3F9D}" srcOrd="0" destOrd="0" presId="urn:microsoft.com/office/officeart/2005/8/layout/orgChart1"/>
    <dgm:cxn modelId="{BEAB1D2E-5217-4EB8-B73F-28A4073E82D1}" type="presParOf" srcId="{28419737-5CA3-4E3E-9416-84F540F85FFD}" destId="{123E9359-1C4F-4CDF-AEB5-402379DD3A41}" srcOrd="1" destOrd="0" presId="urn:microsoft.com/office/officeart/2005/8/layout/orgChart1"/>
    <dgm:cxn modelId="{E8D5E32A-721E-453A-BBE3-62EC290817B3}" type="presParOf" srcId="{49EA460F-64AF-471D-B101-634E23AE4111}" destId="{3FB56CC1-AEFB-44CD-901B-B607DE9658C9}" srcOrd="1" destOrd="0" presId="urn:microsoft.com/office/officeart/2005/8/layout/orgChart1"/>
    <dgm:cxn modelId="{B5649CB6-3895-4255-970E-8896A13AFD89}" type="presParOf" srcId="{49EA460F-64AF-471D-B101-634E23AE4111}" destId="{967B95A1-6D1E-4EE1-9BD4-C48E35E92093}" srcOrd="2" destOrd="0" presId="urn:microsoft.com/office/officeart/2005/8/layout/orgChart1"/>
    <dgm:cxn modelId="{D1CC6A30-5A4C-43DB-AE1D-40AAB6FA0952}" type="presParOf" srcId="{992538A2-D129-465D-BC9A-E467E7BA6890}" destId="{ADA86EF2-9C0E-4244-921B-929A9BAFDED7}" srcOrd="4" destOrd="0" presId="urn:microsoft.com/office/officeart/2005/8/layout/orgChart1"/>
    <dgm:cxn modelId="{5FC41361-8C4D-49A6-89D0-6607051C9CEE}" type="presParOf" srcId="{992538A2-D129-465D-BC9A-E467E7BA6890}" destId="{593E8A2F-5E59-471C-BB9D-8ADE36D0ADE3}" srcOrd="5" destOrd="0" presId="urn:microsoft.com/office/officeart/2005/8/layout/orgChart1"/>
    <dgm:cxn modelId="{2F178FFB-5878-45FC-8BC6-391C0FD31F60}" type="presParOf" srcId="{593E8A2F-5E59-471C-BB9D-8ADE36D0ADE3}" destId="{AAAC0B4F-9429-4CA5-9188-F3EABB8D3A32}" srcOrd="0" destOrd="0" presId="urn:microsoft.com/office/officeart/2005/8/layout/orgChart1"/>
    <dgm:cxn modelId="{D2023A6A-6E9C-4B8F-90A6-76163D6802C4}" type="presParOf" srcId="{AAAC0B4F-9429-4CA5-9188-F3EABB8D3A32}" destId="{789B6792-0728-4D70-8132-CB2648ECE2BE}" srcOrd="0" destOrd="0" presId="urn:microsoft.com/office/officeart/2005/8/layout/orgChart1"/>
    <dgm:cxn modelId="{7C3DCD08-4D73-4593-9737-B52E6029423F}" type="presParOf" srcId="{AAAC0B4F-9429-4CA5-9188-F3EABB8D3A32}" destId="{AA805B80-8A8E-47D2-ACC7-90A1A646E9B8}" srcOrd="1" destOrd="0" presId="urn:microsoft.com/office/officeart/2005/8/layout/orgChart1"/>
    <dgm:cxn modelId="{5F326E3C-3C75-4C0A-B7F0-5C4C671BBFED}" type="presParOf" srcId="{593E8A2F-5E59-471C-BB9D-8ADE36D0ADE3}" destId="{0EE8FD7F-B81B-4B8F-830D-6305E89B4F6D}" srcOrd="1" destOrd="0" presId="urn:microsoft.com/office/officeart/2005/8/layout/orgChart1"/>
    <dgm:cxn modelId="{AABC7A46-F415-4343-9085-56107AFBCBB1}" type="presParOf" srcId="{593E8A2F-5E59-471C-BB9D-8ADE36D0ADE3}" destId="{C3BAD2E0-58B3-4D0D-BB56-86457B617C04}" srcOrd="2" destOrd="0" presId="urn:microsoft.com/office/officeart/2005/8/layout/orgChart1"/>
    <dgm:cxn modelId="{751FAC2B-1D8D-4833-8AFC-8366D6A63B3E}" type="presParOf" srcId="{233653CA-412F-4720-A0F8-AA49A26C46E9}" destId="{F644D072-89F0-46D4-A05E-FFDEFBCA425B}" srcOrd="2" destOrd="0" presId="urn:microsoft.com/office/officeart/2005/8/layout/orgChart1"/>
    <dgm:cxn modelId="{587182B4-B38E-419F-AAF5-F25CEC7ED9F9}" type="presParOf" srcId="{9357B738-E8B7-4A0B-8735-76B7F9B17D62}" destId="{241B2FBD-7282-4AEB-BB46-D45944ED51E9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87CB30C-B4D9-4C4E-AB52-04CCAB0FD23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45EE87-6682-4447-A8D8-00611FE19EED}">
      <dgm:prSet phldrT="[Text]"/>
      <dgm:spPr/>
      <dgm:t>
        <a:bodyPr/>
        <a:lstStyle/>
        <a:p>
          <a:r>
            <a:rPr lang="en-US" dirty="0"/>
            <a:t>Moon Project</a:t>
          </a:r>
        </a:p>
      </dgm:t>
    </dgm:pt>
    <dgm:pt modelId="{324F03F9-A917-4A3D-B677-444C11CE43B0}" type="parTrans" cxnId="{7EDF3695-0B59-43E9-A7DF-652911E66E0E}">
      <dgm:prSet/>
      <dgm:spPr/>
      <dgm:t>
        <a:bodyPr/>
        <a:lstStyle/>
        <a:p>
          <a:endParaRPr lang="en-US"/>
        </a:p>
      </dgm:t>
    </dgm:pt>
    <dgm:pt modelId="{356DE563-5AD6-43E2-85AB-33CBA8E0BC29}" type="sibTrans" cxnId="{7EDF3695-0B59-43E9-A7DF-652911E66E0E}">
      <dgm:prSet/>
      <dgm:spPr/>
      <dgm:t>
        <a:bodyPr/>
        <a:lstStyle/>
        <a:p>
          <a:endParaRPr lang="en-US"/>
        </a:p>
      </dgm:t>
    </dgm:pt>
    <dgm:pt modelId="{9DE56082-69E8-4265-A489-5D1460AB0610}">
      <dgm:prSet phldrT="[Text]"/>
      <dgm:spPr/>
      <dgm:t>
        <a:bodyPr/>
        <a:lstStyle/>
        <a:p>
          <a:r>
            <a:rPr lang="en-US" dirty="0"/>
            <a:t>Task 3</a:t>
          </a:r>
        </a:p>
      </dgm:t>
    </dgm:pt>
    <dgm:pt modelId="{500876F1-59A0-4BBD-885D-6A896507EBBB}" type="parTrans" cxnId="{D1420B6A-2140-4800-8E7D-09A6638DE297}">
      <dgm:prSet/>
      <dgm:spPr/>
      <dgm:t>
        <a:bodyPr/>
        <a:lstStyle/>
        <a:p>
          <a:endParaRPr lang="en-US"/>
        </a:p>
      </dgm:t>
    </dgm:pt>
    <dgm:pt modelId="{940ED18B-B3F9-4332-88D1-A689FC8415F0}" type="sibTrans" cxnId="{D1420B6A-2140-4800-8E7D-09A6638DE297}">
      <dgm:prSet/>
      <dgm:spPr/>
      <dgm:t>
        <a:bodyPr/>
        <a:lstStyle/>
        <a:p>
          <a:endParaRPr lang="en-US"/>
        </a:p>
      </dgm:t>
    </dgm:pt>
    <dgm:pt modelId="{EC1CA55F-95EE-4524-AFD6-6A1348005FD2}">
      <dgm:prSet phldrT="[Text]"/>
      <dgm:spPr/>
      <dgm:t>
        <a:bodyPr/>
        <a:lstStyle/>
        <a:p>
          <a:r>
            <a:rPr lang="en-US" dirty="0"/>
            <a:t>Task 2 </a:t>
          </a:r>
        </a:p>
      </dgm:t>
    </dgm:pt>
    <dgm:pt modelId="{4DC021A1-0CFB-428B-9489-A540D5CDFDF5}" type="parTrans" cxnId="{30761CCE-2805-42C3-BD9E-5F2C67B1AB73}">
      <dgm:prSet/>
      <dgm:spPr/>
      <dgm:t>
        <a:bodyPr/>
        <a:lstStyle/>
        <a:p>
          <a:endParaRPr lang="en-US"/>
        </a:p>
      </dgm:t>
    </dgm:pt>
    <dgm:pt modelId="{3F1B996C-1696-4496-967B-4E102F9CDB7B}" type="sibTrans" cxnId="{30761CCE-2805-42C3-BD9E-5F2C67B1AB73}">
      <dgm:prSet/>
      <dgm:spPr/>
      <dgm:t>
        <a:bodyPr/>
        <a:lstStyle/>
        <a:p>
          <a:endParaRPr lang="en-US"/>
        </a:p>
      </dgm:t>
    </dgm:pt>
    <dgm:pt modelId="{EBF11A2A-EFD6-4595-82E0-CA7CC1307C13}">
      <dgm:prSet phldrT="[Text]"/>
      <dgm:spPr/>
      <dgm:t>
        <a:bodyPr/>
        <a:lstStyle/>
        <a:p>
          <a:r>
            <a:rPr lang="en-US" dirty="0"/>
            <a:t>Task 1</a:t>
          </a:r>
        </a:p>
      </dgm:t>
    </dgm:pt>
    <dgm:pt modelId="{241D8FD9-1FD2-4FBB-A2A8-B085DAB91F0A}" type="parTrans" cxnId="{0E89FF13-1180-4D3A-B61A-A07A30758528}">
      <dgm:prSet/>
      <dgm:spPr/>
      <dgm:t>
        <a:bodyPr/>
        <a:lstStyle/>
        <a:p>
          <a:endParaRPr lang="en-US"/>
        </a:p>
      </dgm:t>
    </dgm:pt>
    <dgm:pt modelId="{7C62FF0F-B972-469B-9EB8-427263F005D6}" type="sibTrans" cxnId="{0E89FF13-1180-4D3A-B61A-A07A30758528}">
      <dgm:prSet/>
      <dgm:spPr/>
      <dgm:t>
        <a:bodyPr/>
        <a:lstStyle/>
        <a:p>
          <a:endParaRPr lang="en-US"/>
        </a:p>
      </dgm:t>
    </dgm:pt>
    <dgm:pt modelId="{39C6F401-1655-4DDD-B55D-D37135DEF1C3}">
      <dgm:prSet phldrT="[Text]"/>
      <dgm:spPr/>
      <dgm:t>
        <a:bodyPr/>
        <a:lstStyle/>
        <a:p>
          <a:r>
            <a:rPr lang="en-US" dirty="0"/>
            <a:t>Activity</a:t>
          </a:r>
        </a:p>
      </dgm:t>
    </dgm:pt>
    <dgm:pt modelId="{4892D7D2-EC1C-4D35-8ADE-2E0E3C6DE913}" type="parTrans" cxnId="{4EE67B06-7973-4E47-BF6F-CBE9B00C01D1}">
      <dgm:prSet/>
      <dgm:spPr/>
      <dgm:t>
        <a:bodyPr/>
        <a:lstStyle/>
        <a:p>
          <a:endParaRPr lang="en-US"/>
        </a:p>
      </dgm:t>
    </dgm:pt>
    <dgm:pt modelId="{E3938547-1015-4C2C-BD1E-5DB9FDC56668}" type="sibTrans" cxnId="{4EE67B06-7973-4E47-BF6F-CBE9B00C01D1}">
      <dgm:prSet/>
      <dgm:spPr/>
      <dgm:t>
        <a:bodyPr/>
        <a:lstStyle/>
        <a:p>
          <a:endParaRPr lang="en-US"/>
        </a:p>
      </dgm:t>
    </dgm:pt>
    <dgm:pt modelId="{C8605FFD-F3E9-4F83-8CBF-B6E43FB7DFBE}">
      <dgm:prSet phldrT="[Text]"/>
      <dgm:spPr/>
      <dgm:t>
        <a:bodyPr/>
        <a:lstStyle/>
        <a:p>
          <a:r>
            <a:rPr lang="en-US" dirty="0"/>
            <a:t>Activity</a:t>
          </a:r>
        </a:p>
      </dgm:t>
    </dgm:pt>
    <dgm:pt modelId="{4C2E6391-610E-4220-857D-88244DFCC8B1}" type="parTrans" cxnId="{0C3C9B5F-4E01-43CA-A8BB-4F24F69B7DD9}">
      <dgm:prSet/>
      <dgm:spPr/>
      <dgm:t>
        <a:bodyPr/>
        <a:lstStyle/>
        <a:p>
          <a:endParaRPr lang="en-US"/>
        </a:p>
      </dgm:t>
    </dgm:pt>
    <dgm:pt modelId="{7624C37C-B4FA-4937-AC9C-9CD69BC8CA13}" type="sibTrans" cxnId="{0C3C9B5F-4E01-43CA-A8BB-4F24F69B7DD9}">
      <dgm:prSet/>
      <dgm:spPr/>
      <dgm:t>
        <a:bodyPr/>
        <a:lstStyle/>
        <a:p>
          <a:endParaRPr lang="en-US"/>
        </a:p>
      </dgm:t>
    </dgm:pt>
    <dgm:pt modelId="{52B22F7B-5848-44B8-AF62-41BA2AC1B82A}">
      <dgm:prSet phldrT="[Text]"/>
      <dgm:spPr/>
      <dgm:t>
        <a:bodyPr/>
        <a:lstStyle/>
        <a:p>
          <a:r>
            <a:rPr lang="en-US" dirty="0"/>
            <a:t>Activity</a:t>
          </a:r>
        </a:p>
      </dgm:t>
    </dgm:pt>
    <dgm:pt modelId="{C670B701-492A-4C96-96EE-C64FD58B2837}" type="parTrans" cxnId="{3E8EFF41-9DA1-4C49-9A60-0A6445380A42}">
      <dgm:prSet/>
      <dgm:spPr/>
      <dgm:t>
        <a:bodyPr/>
        <a:lstStyle/>
        <a:p>
          <a:endParaRPr lang="en-US"/>
        </a:p>
      </dgm:t>
    </dgm:pt>
    <dgm:pt modelId="{FB1845BD-19F5-40DC-BB8A-4C8D23E97FC4}" type="sibTrans" cxnId="{3E8EFF41-9DA1-4C49-9A60-0A6445380A42}">
      <dgm:prSet/>
      <dgm:spPr/>
      <dgm:t>
        <a:bodyPr/>
        <a:lstStyle/>
        <a:p>
          <a:endParaRPr lang="en-US"/>
        </a:p>
      </dgm:t>
    </dgm:pt>
    <dgm:pt modelId="{5C8DC139-2AF8-43F6-B457-CFCCF8540B94}">
      <dgm:prSet phldrT="[Text]"/>
      <dgm:spPr/>
      <dgm:t>
        <a:bodyPr/>
        <a:lstStyle/>
        <a:p>
          <a:r>
            <a:rPr lang="en-US" dirty="0"/>
            <a:t>Activity</a:t>
          </a:r>
        </a:p>
      </dgm:t>
    </dgm:pt>
    <dgm:pt modelId="{3E09F86B-51FA-48F4-9E2F-92E8C632E5E4}" type="parTrans" cxnId="{3F4444EF-DE58-4022-89D3-5AE09E83090B}">
      <dgm:prSet/>
      <dgm:spPr/>
      <dgm:t>
        <a:bodyPr/>
        <a:lstStyle/>
        <a:p>
          <a:endParaRPr lang="en-US"/>
        </a:p>
      </dgm:t>
    </dgm:pt>
    <dgm:pt modelId="{68186D72-ED03-4BAF-A243-B0BA34383B08}" type="sibTrans" cxnId="{3F4444EF-DE58-4022-89D3-5AE09E83090B}">
      <dgm:prSet/>
      <dgm:spPr/>
      <dgm:t>
        <a:bodyPr/>
        <a:lstStyle/>
        <a:p>
          <a:endParaRPr lang="en-US"/>
        </a:p>
      </dgm:t>
    </dgm:pt>
    <dgm:pt modelId="{0739DB2F-A29D-41B5-8099-D0F01B95709B}">
      <dgm:prSet phldrT="[Text]"/>
      <dgm:spPr/>
      <dgm:t>
        <a:bodyPr/>
        <a:lstStyle/>
        <a:p>
          <a:r>
            <a:rPr lang="en-US" dirty="0"/>
            <a:t>Activity</a:t>
          </a:r>
        </a:p>
      </dgm:t>
    </dgm:pt>
    <dgm:pt modelId="{20CD2173-BC2D-4572-BB89-4D256A4A7C6D}" type="parTrans" cxnId="{BB2C050A-1EAA-45B3-A12C-2DB9263F3C50}">
      <dgm:prSet/>
      <dgm:spPr/>
      <dgm:t>
        <a:bodyPr/>
        <a:lstStyle/>
        <a:p>
          <a:endParaRPr lang="en-US"/>
        </a:p>
      </dgm:t>
    </dgm:pt>
    <dgm:pt modelId="{F6CA2C1E-435B-4D22-AFBF-ABBE521B0A17}" type="sibTrans" cxnId="{BB2C050A-1EAA-45B3-A12C-2DB9263F3C50}">
      <dgm:prSet/>
      <dgm:spPr/>
      <dgm:t>
        <a:bodyPr/>
        <a:lstStyle/>
        <a:p>
          <a:endParaRPr lang="en-US"/>
        </a:p>
      </dgm:t>
    </dgm:pt>
    <dgm:pt modelId="{14C73604-564F-462E-9F3B-920F73CDD6CD}">
      <dgm:prSet phldrT="[Text]"/>
      <dgm:spPr/>
      <dgm:t>
        <a:bodyPr/>
        <a:lstStyle/>
        <a:p>
          <a:r>
            <a:rPr lang="en-US" dirty="0"/>
            <a:t>Activity</a:t>
          </a:r>
        </a:p>
      </dgm:t>
    </dgm:pt>
    <dgm:pt modelId="{43D333B1-3685-4138-B636-A6092D4C6920}" type="parTrans" cxnId="{489CB865-98E3-40A1-9888-A8EEEA90E7A7}">
      <dgm:prSet/>
      <dgm:spPr/>
      <dgm:t>
        <a:bodyPr/>
        <a:lstStyle/>
        <a:p>
          <a:endParaRPr lang="en-US"/>
        </a:p>
      </dgm:t>
    </dgm:pt>
    <dgm:pt modelId="{5DB35F33-934E-4CFC-8641-05E6BC9B1D69}" type="sibTrans" cxnId="{489CB865-98E3-40A1-9888-A8EEEA90E7A7}">
      <dgm:prSet/>
      <dgm:spPr/>
      <dgm:t>
        <a:bodyPr/>
        <a:lstStyle/>
        <a:p>
          <a:endParaRPr lang="en-US"/>
        </a:p>
      </dgm:t>
    </dgm:pt>
    <dgm:pt modelId="{D0084ABB-297A-46F3-B0D2-C7550774B5FB}">
      <dgm:prSet phldrT="[Text]"/>
      <dgm:spPr/>
      <dgm:t>
        <a:bodyPr/>
        <a:lstStyle/>
        <a:p>
          <a:r>
            <a:rPr lang="en-US" dirty="0"/>
            <a:t>Activity</a:t>
          </a:r>
        </a:p>
      </dgm:t>
    </dgm:pt>
    <dgm:pt modelId="{C1656562-C6D2-467F-8331-90B1B51A1A00}" type="parTrans" cxnId="{D3446B67-C370-498D-8E21-3DDE0067356D}">
      <dgm:prSet/>
      <dgm:spPr/>
      <dgm:t>
        <a:bodyPr/>
        <a:lstStyle/>
        <a:p>
          <a:endParaRPr lang="en-US"/>
        </a:p>
      </dgm:t>
    </dgm:pt>
    <dgm:pt modelId="{E2DF4C50-7628-40A4-86FB-8A3E5691F782}" type="sibTrans" cxnId="{D3446B67-C370-498D-8E21-3DDE0067356D}">
      <dgm:prSet/>
      <dgm:spPr/>
      <dgm:t>
        <a:bodyPr/>
        <a:lstStyle/>
        <a:p>
          <a:endParaRPr lang="en-US"/>
        </a:p>
      </dgm:t>
    </dgm:pt>
    <dgm:pt modelId="{FBD84575-D41C-4925-9CB2-AFE8AB5077A0}">
      <dgm:prSet phldrT="[Text]"/>
      <dgm:spPr/>
      <dgm:t>
        <a:bodyPr/>
        <a:lstStyle/>
        <a:p>
          <a:r>
            <a:rPr lang="en-US" dirty="0"/>
            <a:t>Activity</a:t>
          </a:r>
        </a:p>
      </dgm:t>
    </dgm:pt>
    <dgm:pt modelId="{7650F187-8F27-4E4C-959B-8E46B2997491}" type="parTrans" cxnId="{F32BFEE7-7A54-403A-904E-4F29DCC8CC8C}">
      <dgm:prSet/>
      <dgm:spPr/>
      <dgm:t>
        <a:bodyPr/>
        <a:lstStyle/>
        <a:p>
          <a:endParaRPr lang="en-US"/>
        </a:p>
      </dgm:t>
    </dgm:pt>
    <dgm:pt modelId="{E9885719-A855-410C-857F-0C27B01A214C}" type="sibTrans" cxnId="{F32BFEE7-7A54-403A-904E-4F29DCC8CC8C}">
      <dgm:prSet/>
      <dgm:spPr/>
      <dgm:t>
        <a:bodyPr/>
        <a:lstStyle/>
        <a:p>
          <a:endParaRPr lang="en-US"/>
        </a:p>
      </dgm:t>
    </dgm:pt>
    <dgm:pt modelId="{97DF57FE-4EBA-4FB1-99DE-1948FB5C8DBC}" type="pres">
      <dgm:prSet presAssocID="{687CB30C-B4D9-4C4E-AB52-04CCAB0FD23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357B738-E8B7-4A0B-8735-76B7F9B17D62}" type="pres">
      <dgm:prSet presAssocID="{8345EE87-6682-4447-A8D8-00611FE19EED}" presName="hierRoot1" presStyleCnt="0">
        <dgm:presLayoutVars>
          <dgm:hierBranch val="init"/>
        </dgm:presLayoutVars>
      </dgm:prSet>
      <dgm:spPr/>
    </dgm:pt>
    <dgm:pt modelId="{EFD6AF63-AA59-442B-AA43-1DFDEBAEEB48}" type="pres">
      <dgm:prSet presAssocID="{8345EE87-6682-4447-A8D8-00611FE19EED}" presName="rootComposite1" presStyleCnt="0"/>
      <dgm:spPr/>
    </dgm:pt>
    <dgm:pt modelId="{F1585893-1A26-42A1-A3F7-5701B451DA54}" type="pres">
      <dgm:prSet presAssocID="{8345EE87-6682-4447-A8D8-00611FE19EED}" presName="rootText1" presStyleLbl="node0" presStyleIdx="0" presStyleCnt="1">
        <dgm:presLayoutVars>
          <dgm:chPref val="3"/>
        </dgm:presLayoutVars>
      </dgm:prSet>
      <dgm:spPr/>
    </dgm:pt>
    <dgm:pt modelId="{573C2250-132D-4AE3-A00D-37FDB38211F4}" type="pres">
      <dgm:prSet presAssocID="{8345EE87-6682-4447-A8D8-00611FE19EED}" presName="rootConnector1" presStyleLbl="node1" presStyleIdx="0" presStyleCnt="0"/>
      <dgm:spPr/>
    </dgm:pt>
    <dgm:pt modelId="{0241F9DF-0741-430B-9A2A-44AD4A8157EB}" type="pres">
      <dgm:prSet presAssocID="{8345EE87-6682-4447-A8D8-00611FE19EED}" presName="hierChild2" presStyleCnt="0"/>
      <dgm:spPr/>
    </dgm:pt>
    <dgm:pt modelId="{DB472978-2B62-43E2-8ECB-0B00B8697237}" type="pres">
      <dgm:prSet presAssocID="{241D8FD9-1FD2-4FBB-A2A8-B085DAB91F0A}" presName="Name37" presStyleLbl="parChTrans1D2" presStyleIdx="0" presStyleCnt="3"/>
      <dgm:spPr/>
    </dgm:pt>
    <dgm:pt modelId="{CC6F4C08-7C04-475F-A9F8-D8EDD776A4E5}" type="pres">
      <dgm:prSet presAssocID="{EBF11A2A-EFD6-4595-82E0-CA7CC1307C13}" presName="hierRoot2" presStyleCnt="0">
        <dgm:presLayoutVars>
          <dgm:hierBranch val="init"/>
        </dgm:presLayoutVars>
      </dgm:prSet>
      <dgm:spPr/>
    </dgm:pt>
    <dgm:pt modelId="{6722BFBB-0F6E-4359-B633-2B28E6DC0881}" type="pres">
      <dgm:prSet presAssocID="{EBF11A2A-EFD6-4595-82E0-CA7CC1307C13}" presName="rootComposite" presStyleCnt="0"/>
      <dgm:spPr/>
    </dgm:pt>
    <dgm:pt modelId="{5B30E4F2-B999-490C-AE38-F3503DC9831B}" type="pres">
      <dgm:prSet presAssocID="{EBF11A2A-EFD6-4595-82E0-CA7CC1307C13}" presName="rootText" presStyleLbl="node2" presStyleIdx="0" presStyleCnt="3">
        <dgm:presLayoutVars>
          <dgm:chPref val="3"/>
        </dgm:presLayoutVars>
      </dgm:prSet>
      <dgm:spPr/>
    </dgm:pt>
    <dgm:pt modelId="{2F543EA1-5EFF-48CE-8A66-77DDC9CDE3A2}" type="pres">
      <dgm:prSet presAssocID="{EBF11A2A-EFD6-4595-82E0-CA7CC1307C13}" presName="rootConnector" presStyleLbl="node2" presStyleIdx="0" presStyleCnt="3"/>
      <dgm:spPr/>
    </dgm:pt>
    <dgm:pt modelId="{466AC1B0-B2AB-4972-BFCA-268FB9DA4CB9}" type="pres">
      <dgm:prSet presAssocID="{EBF11A2A-EFD6-4595-82E0-CA7CC1307C13}" presName="hierChild4" presStyleCnt="0"/>
      <dgm:spPr/>
    </dgm:pt>
    <dgm:pt modelId="{A5108286-E757-44C3-8A94-3F69623460E5}" type="pres">
      <dgm:prSet presAssocID="{4892D7D2-EC1C-4D35-8ADE-2E0E3C6DE913}" presName="Name37" presStyleLbl="parChTrans1D3" presStyleIdx="0" presStyleCnt="8"/>
      <dgm:spPr/>
    </dgm:pt>
    <dgm:pt modelId="{243B2D18-1937-47CC-8252-67345C6A7106}" type="pres">
      <dgm:prSet presAssocID="{39C6F401-1655-4DDD-B55D-D37135DEF1C3}" presName="hierRoot2" presStyleCnt="0">
        <dgm:presLayoutVars>
          <dgm:hierBranch val="init"/>
        </dgm:presLayoutVars>
      </dgm:prSet>
      <dgm:spPr/>
    </dgm:pt>
    <dgm:pt modelId="{71A234AF-BCCC-4C4C-AD19-3EE3DC43E3C8}" type="pres">
      <dgm:prSet presAssocID="{39C6F401-1655-4DDD-B55D-D37135DEF1C3}" presName="rootComposite" presStyleCnt="0"/>
      <dgm:spPr/>
    </dgm:pt>
    <dgm:pt modelId="{66141E3A-D767-405C-B020-53FDC9EEED87}" type="pres">
      <dgm:prSet presAssocID="{39C6F401-1655-4DDD-B55D-D37135DEF1C3}" presName="rootText" presStyleLbl="node3" presStyleIdx="0" presStyleCnt="8">
        <dgm:presLayoutVars>
          <dgm:chPref val="3"/>
        </dgm:presLayoutVars>
      </dgm:prSet>
      <dgm:spPr/>
    </dgm:pt>
    <dgm:pt modelId="{D3E657CB-D1B4-4776-97A4-DA1D4F9A36A8}" type="pres">
      <dgm:prSet presAssocID="{39C6F401-1655-4DDD-B55D-D37135DEF1C3}" presName="rootConnector" presStyleLbl="node3" presStyleIdx="0" presStyleCnt="8"/>
      <dgm:spPr/>
    </dgm:pt>
    <dgm:pt modelId="{4190F86E-0B10-4730-A437-7B3E166B8CD0}" type="pres">
      <dgm:prSet presAssocID="{39C6F401-1655-4DDD-B55D-D37135DEF1C3}" presName="hierChild4" presStyleCnt="0"/>
      <dgm:spPr/>
    </dgm:pt>
    <dgm:pt modelId="{6E2D7DA6-3CE6-4C8B-A420-BD0D44C62A87}" type="pres">
      <dgm:prSet presAssocID="{39C6F401-1655-4DDD-B55D-D37135DEF1C3}" presName="hierChild5" presStyleCnt="0"/>
      <dgm:spPr/>
    </dgm:pt>
    <dgm:pt modelId="{E673795D-B74F-4AFD-A497-47FC580C8B50}" type="pres">
      <dgm:prSet presAssocID="{4C2E6391-610E-4220-857D-88244DFCC8B1}" presName="Name37" presStyleLbl="parChTrans1D3" presStyleIdx="1" presStyleCnt="8"/>
      <dgm:spPr/>
    </dgm:pt>
    <dgm:pt modelId="{9B0D00FB-CBC9-4DF3-9CC3-253085743583}" type="pres">
      <dgm:prSet presAssocID="{C8605FFD-F3E9-4F83-8CBF-B6E43FB7DFBE}" presName="hierRoot2" presStyleCnt="0">
        <dgm:presLayoutVars>
          <dgm:hierBranch val="init"/>
        </dgm:presLayoutVars>
      </dgm:prSet>
      <dgm:spPr/>
    </dgm:pt>
    <dgm:pt modelId="{9F11D374-429D-466D-91CA-81EE12716C55}" type="pres">
      <dgm:prSet presAssocID="{C8605FFD-F3E9-4F83-8CBF-B6E43FB7DFBE}" presName="rootComposite" presStyleCnt="0"/>
      <dgm:spPr/>
    </dgm:pt>
    <dgm:pt modelId="{4CE71F89-CCC5-45F1-905F-F4D4B20668C6}" type="pres">
      <dgm:prSet presAssocID="{C8605FFD-F3E9-4F83-8CBF-B6E43FB7DFBE}" presName="rootText" presStyleLbl="node3" presStyleIdx="1" presStyleCnt="8">
        <dgm:presLayoutVars>
          <dgm:chPref val="3"/>
        </dgm:presLayoutVars>
      </dgm:prSet>
      <dgm:spPr/>
    </dgm:pt>
    <dgm:pt modelId="{1B69AFFF-36A1-4D54-8108-5A5699853137}" type="pres">
      <dgm:prSet presAssocID="{C8605FFD-F3E9-4F83-8CBF-B6E43FB7DFBE}" presName="rootConnector" presStyleLbl="node3" presStyleIdx="1" presStyleCnt="8"/>
      <dgm:spPr/>
    </dgm:pt>
    <dgm:pt modelId="{27F0FF5B-5972-423E-80DF-F8B9DF68D264}" type="pres">
      <dgm:prSet presAssocID="{C8605FFD-F3E9-4F83-8CBF-B6E43FB7DFBE}" presName="hierChild4" presStyleCnt="0"/>
      <dgm:spPr/>
    </dgm:pt>
    <dgm:pt modelId="{E80ACADD-C57F-477E-90E6-9DD2304995B3}" type="pres">
      <dgm:prSet presAssocID="{C8605FFD-F3E9-4F83-8CBF-B6E43FB7DFBE}" presName="hierChild5" presStyleCnt="0"/>
      <dgm:spPr/>
    </dgm:pt>
    <dgm:pt modelId="{A8011969-0B3E-413A-BD35-D76F66A2B270}" type="pres">
      <dgm:prSet presAssocID="{C670B701-492A-4C96-96EE-C64FD58B2837}" presName="Name37" presStyleLbl="parChTrans1D3" presStyleIdx="2" presStyleCnt="8"/>
      <dgm:spPr/>
    </dgm:pt>
    <dgm:pt modelId="{B68B9D97-4B3D-4ACE-80BA-BF513E15EA09}" type="pres">
      <dgm:prSet presAssocID="{52B22F7B-5848-44B8-AF62-41BA2AC1B82A}" presName="hierRoot2" presStyleCnt="0">
        <dgm:presLayoutVars>
          <dgm:hierBranch val="init"/>
        </dgm:presLayoutVars>
      </dgm:prSet>
      <dgm:spPr/>
    </dgm:pt>
    <dgm:pt modelId="{4A5CEA1F-C0C4-4266-ABBE-055793118966}" type="pres">
      <dgm:prSet presAssocID="{52B22F7B-5848-44B8-AF62-41BA2AC1B82A}" presName="rootComposite" presStyleCnt="0"/>
      <dgm:spPr/>
    </dgm:pt>
    <dgm:pt modelId="{DE1730A2-4536-42D2-BF06-B5CAF9ED6C95}" type="pres">
      <dgm:prSet presAssocID="{52B22F7B-5848-44B8-AF62-41BA2AC1B82A}" presName="rootText" presStyleLbl="node3" presStyleIdx="2" presStyleCnt="8">
        <dgm:presLayoutVars>
          <dgm:chPref val="3"/>
        </dgm:presLayoutVars>
      </dgm:prSet>
      <dgm:spPr/>
    </dgm:pt>
    <dgm:pt modelId="{46777B4F-8D90-4F3F-99DC-C764F3CEFEE4}" type="pres">
      <dgm:prSet presAssocID="{52B22F7B-5848-44B8-AF62-41BA2AC1B82A}" presName="rootConnector" presStyleLbl="node3" presStyleIdx="2" presStyleCnt="8"/>
      <dgm:spPr/>
    </dgm:pt>
    <dgm:pt modelId="{58BF4E10-4F38-48F1-A9A5-E9E3DC21EC87}" type="pres">
      <dgm:prSet presAssocID="{52B22F7B-5848-44B8-AF62-41BA2AC1B82A}" presName="hierChild4" presStyleCnt="0"/>
      <dgm:spPr/>
    </dgm:pt>
    <dgm:pt modelId="{2DA547B4-172D-4618-B526-AD08EF971464}" type="pres">
      <dgm:prSet presAssocID="{52B22F7B-5848-44B8-AF62-41BA2AC1B82A}" presName="hierChild5" presStyleCnt="0"/>
      <dgm:spPr/>
    </dgm:pt>
    <dgm:pt modelId="{258C6F86-0A5E-4094-9D74-75AB3CEA9C97}" type="pres">
      <dgm:prSet presAssocID="{EBF11A2A-EFD6-4595-82E0-CA7CC1307C13}" presName="hierChild5" presStyleCnt="0"/>
      <dgm:spPr/>
    </dgm:pt>
    <dgm:pt modelId="{AA366FBD-A7A3-4822-B5A9-0ED3C1D67ED8}" type="pres">
      <dgm:prSet presAssocID="{4DC021A1-0CFB-428B-9489-A540D5CDFDF5}" presName="Name37" presStyleLbl="parChTrans1D2" presStyleIdx="1" presStyleCnt="3"/>
      <dgm:spPr/>
    </dgm:pt>
    <dgm:pt modelId="{1D2018ED-AF24-45ED-A6B2-4D299ECE539D}" type="pres">
      <dgm:prSet presAssocID="{EC1CA55F-95EE-4524-AFD6-6A1348005FD2}" presName="hierRoot2" presStyleCnt="0">
        <dgm:presLayoutVars>
          <dgm:hierBranch val="init"/>
        </dgm:presLayoutVars>
      </dgm:prSet>
      <dgm:spPr/>
    </dgm:pt>
    <dgm:pt modelId="{995D2FC7-D4FC-4AE7-87F4-B2E38C661503}" type="pres">
      <dgm:prSet presAssocID="{EC1CA55F-95EE-4524-AFD6-6A1348005FD2}" presName="rootComposite" presStyleCnt="0"/>
      <dgm:spPr/>
    </dgm:pt>
    <dgm:pt modelId="{F40C252C-4202-43FA-A09A-E0CCB502F9A1}" type="pres">
      <dgm:prSet presAssocID="{EC1CA55F-95EE-4524-AFD6-6A1348005FD2}" presName="rootText" presStyleLbl="node2" presStyleIdx="1" presStyleCnt="3">
        <dgm:presLayoutVars>
          <dgm:chPref val="3"/>
        </dgm:presLayoutVars>
      </dgm:prSet>
      <dgm:spPr/>
    </dgm:pt>
    <dgm:pt modelId="{848D3F4D-AC47-43B5-815D-F708E87E8860}" type="pres">
      <dgm:prSet presAssocID="{EC1CA55F-95EE-4524-AFD6-6A1348005FD2}" presName="rootConnector" presStyleLbl="node2" presStyleIdx="1" presStyleCnt="3"/>
      <dgm:spPr/>
    </dgm:pt>
    <dgm:pt modelId="{A94FF565-D1FF-421A-BF6D-20D57196BCFA}" type="pres">
      <dgm:prSet presAssocID="{EC1CA55F-95EE-4524-AFD6-6A1348005FD2}" presName="hierChild4" presStyleCnt="0"/>
      <dgm:spPr/>
    </dgm:pt>
    <dgm:pt modelId="{625728E2-BFA8-49C3-AC25-4FAA0B4434ED}" type="pres">
      <dgm:prSet presAssocID="{C1656562-C6D2-467F-8331-90B1B51A1A00}" presName="Name37" presStyleLbl="parChTrans1D3" presStyleIdx="3" presStyleCnt="8"/>
      <dgm:spPr/>
    </dgm:pt>
    <dgm:pt modelId="{A0EFCC18-BE8B-4DBE-B92B-A3EFA10C52D3}" type="pres">
      <dgm:prSet presAssocID="{D0084ABB-297A-46F3-B0D2-C7550774B5FB}" presName="hierRoot2" presStyleCnt="0">
        <dgm:presLayoutVars>
          <dgm:hierBranch val="init"/>
        </dgm:presLayoutVars>
      </dgm:prSet>
      <dgm:spPr/>
    </dgm:pt>
    <dgm:pt modelId="{1859466C-839C-40F5-A3BE-F58AB6F2494E}" type="pres">
      <dgm:prSet presAssocID="{D0084ABB-297A-46F3-B0D2-C7550774B5FB}" presName="rootComposite" presStyleCnt="0"/>
      <dgm:spPr/>
    </dgm:pt>
    <dgm:pt modelId="{C1FABF3A-1C77-488F-AB3A-709D8EC040E7}" type="pres">
      <dgm:prSet presAssocID="{D0084ABB-297A-46F3-B0D2-C7550774B5FB}" presName="rootText" presStyleLbl="node3" presStyleIdx="3" presStyleCnt="8">
        <dgm:presLayoutVars>
          <dgm:chPref val="3"/>
        </dgm:presLayoutVars>
      </dgm:prSet>
      <dgm:spPr/>
    </dgm:pt>
    <dgm:pt modelId="{90892FF5-AAFE-4E02-AF61-97B7D8DA10C9}" type="pres">
      <dgm:prSet presAssocID="{D0084ABB-297A-46F3-B0D2-C7550774B5FB}" presName="rootConnector" presStyleLbl="node3" presStyleIdx="3" presStyleCnt="8"/>
      <dgm:spPr/>
    </dgm:pt>
    <dgm:pt modelId="{D50E6DC1-69A1-4F04-9569-C3B7477E239F}" type="pres">
      <dgm:prSet presAssocID="{D0084ABB-297A-46F3-B0D2-C7550774B5FB}" presName="hierChild4" presStyleCnt="0"/>
      <dgm:spPr/>
    </dgm:pt>
    <dgm:pt modelId="{1BF33C83-D1A6-48F1-A0A9-9B4FF38C2978}" type="pres">
      <dgm:prSet presAssocID="{D0084ABB-297A-46F3-B0D2-C7550774B5FB}" presName="hierChild5" presStyleCnt="0"/>
      <dgm:spPr/>
    </dgm:pt>
    <dgm:pt modelId="{300E8103-ADB5-41CD-99DB-09EDF6F1D368}" type="pres">
      <dgm:prSet presAssocID="{7650F187-8F27-4E4C-959B-8E46B2997491}" presName="Name37" presStyleLbl="parChTrans1D3" presStyleIdx="4" presStyleCnt="8"/>
      <dgm:spPr/>
    </dgm:pt>
    <dgm:pt modelId="{598B9C61-AD02-4D9B-87F2-181EEFCA7CF7}" type="pres">
      <dgm:prSet presAssocID="{FBD84575-D41C-4925-9CB2-AFE8AB5077A0}" presName="hierRoot2" presStyleCnt="0">
        <dgm:presLayoutVars>
          <dgm:hierBranch val="init"/>
        </dgm:presLayoutVars>
      </dgm:prSet>
      <dgm:spPr/>
    </dgm:pt>
    <dgm:pt modelId="{747A814F-CFE3-4248-9FDD-EF2E0560EC1A}" type="pres">
      <dgm:prSet presAssocID="{FBD84575-D41C-4925-9CB2-AFE8AB5077A0}" presName="rootComposite" presStyleCnt="0"/>
      <dgm:spPr/>
    </dgm:pt>
    <dgm:pt modelId="{0D46CA53-B212-49A7-8092-19ED22D05411}" type="pres">
      <dgm:prSet presAssocID="{FBD84575-D41C-4925-9CB2-AFE8AB5077A0}" presName="rootText" presStyleLbl="node3" presStyleIdx="4" presStyleCnt="8">
        <dgm:presLayoutVars>
          <dgm:chPref val="3"/>
        </dgm:presLayoutVars>
      </dgm:prSet>
      <dgm:spPr/>
    </dgm:pt>
    <dgm:pt modelId="{FA8D3606-9919-402E-812D-8A53B508264D}" type="pres">
      <dgm:prSet presAssocID="{FBD84575-D41C-4925-9CB2-AFE8AB5077A0}" presName="rootConnector" presStyleLbl="node3" presStyleIdx="4" presStyleCnt="8"/>
      <dgm:spPr/>
    </dgm:pt>
    <dgm:pt modelId="{3AB7546E-C388-42C7-8B85-331CAD7C036B}" type="pres">
      <dgm:prSet presAssocID="{FBD84575-D41C-4925-9CB2-AFE8AB5077A0}" presName="hierChild4" presStyleCnt="0"/>
      <dgm:spPr/>
    </dgm:pt>
    <dgm:pt modelId="{CE1D075F-1E4A-42ED-8522-A62509419480}" type="pres">
      <dgm:prSet presAssocID="{FBD84575-D41C-4925-9CB2-AFE8AB5077A0}" presName="hierChild5" presStyleCnt="0"/>
      <dgm:spPr/>
    </dgm:pt>
    <dgm:pt modelId="{6E046CAB-8804-4E16-801A-5BA2BA77D70A}" type="pres">
      <dgm:prSet presAssocID="{EC1CA55F-95EE-4524-AFD6-6A1348005FD2}" presName="hierChild5" presStyleCnt="0"/>
      <dgm:spPr/>
    </dgm:pt>
    <dgm:pt modelId="{72822AF2-4393-4A39-B8F8-ACF0BBD9014F}" type="pres">
      <dgm:prSet presAssocID="{500876F1-59A0-4BBD-885D-6A896507EBBB}" presName="Name37" presStyleLbl="parChTrans1D2" presStyleIdx="2" presStyleCnt="3"/>
      <dgm:spPr/>
    </dgm:pt>
    <dgm:pt modelId="{233653CA-412F-4720-A0F8-AA49A26C46E9}" type="pres">
      <dgm:prSet presAssocID="{9DE56082-69E8-4265-A489-5D1460AB0610}" presName="hierRoot2" presStyleCnt="0">
        <dgm:presLayoutVars>
          <dgm:hierBranch val="init"/>
        </dgm:presLayoutVars>
      </dgm:prSet>
      <dgm:spPr/>
    </dgm:pt>
    <dgm:pt modelId="{B4C52E78-09AE-4FE0-A8EE-BBA04985AB96}" type="pres">
      <dgm:prSet presAssocID="{9DE56082-69E8-4265-A489-5D1460AB0610}" presName="rootComposite" presStyleCnt="0"/>
      <dgm:spPr/>
    </dgm:pt>
    <dgm:pt modelId="{DAF6D1FA-626E-41D2-B7CA-D63AA2FC2403}" type="pres">
      <dgm:prSet presAssocID="{9DE56082-69E8-4265-A489-5D1460AB0610}" presName="rootText" presStyleLbl="node2" presStyleIdx="2" presStyleCnt="3">
        <dgm:presLayoutVars>
          <dgm:chPref val="3"/>
        </dgm:presLayoutVars>
      </dgm:prSet>
      <dgm:spPr/>
    </dgm:pt>
    <dgm:pt modelId="{C51A2351-A8B3-430C-AE3C-27136E062E85}" type="pres">
      <dgm:prSet presAssocID="{9DE56082-69E8-4265-A489-5D1460AB0610}" presName="rootConnector" presStyleLbl="node2" presStyleIdx="2" presStyleCnt="3"/>
      <dgm:spPr/>
    </dgm:pt>
    <dgm:pt modelId="{992538A2-D129-465D-BC9A-E467E7BA6890}" type="pres">
      <dgm:prSet presAssocID="{9DE56082-69E8-4265-A489-5D1460AB0610}" presName="hierChild4" presStyleCnt="0"/>
      <dgm:spPr/>
    </dgm:pt>
    <dgm:pt modelId="{1949E006-FABD-4575-A852-A88A7C6CFA1D}" type="pres">
      <dgm:prSet presAssocID="{3E09F86B-51FA-48F4-9E2F-92E8C632E5E4}" presName="Name37" presStyleLbl="parChTrans1D3" presStyleIdx="5" presStyleCnt="8"/>
      <dgm:spPr/>
    </dgm:pt>
    <dgm:pt modelId="{3D817373-283E-40E3-9972-DA4321192BC0}" type="pres">
      <dgm:prSet presAssocID="{5C8DC139-2AF8-43F6-B457-CFCCF8540B94}" presName="hierRoot2" presStyleCnt="0">
        <dgm:presLayoutVars>
          <dgm:hierBranch val="init"/>
        </dgm:presLayoutVars>
      </dgm:prSet>
      <dgm:spPr/>
    </dgm:pt>
    <dgm:pt modelId="{8728A136-2FB1-4BEC-ACB3-CADB314DDE3C}" type="pres">
      <dgm:prSet presAssocID="{5C8DC139-2AF8-43F6-B457-CFCCF8540B94}" presName="rootComposite" presStyleCnt="0"/>
      <dgm:spPr/>
    </dgm:pt>
    <dgm:pt modelId="{DA6C49A0-4FFA-400A-8ED9-9FF82AB718F7}" type="pres">
      <dgm:prSet presAssocID="{5C8DC139-2AF8-43F6-B457-CFCCF8540B94}" presName="rootText" presStyleLbl="node3" presStyleIdx="5" presStyleCnt="8">
        <dgm:presLayoutVars>
          <dgm:chPref val="3"/>
        </dgm:presLayoutVars>
      </dgm:prSet>
      <dgm:spPr/>
    </dgm:pt>
    <dgm:pt modelId="{CABF74C5-98EB-411E-B480-E1B238B730D6}" type="pres">
      <dgm:prSet presAssocID="{5C8DC139-2AF8-43F6-B457-CFCCF8540B94}" presName="rootConnector" presStyleLbl="node3" presStyleIdx="5" presStyleCnt="8"/>
      <dgm:spPr/>
    </dgm:pt>
    <dgm:pt modelId="{E105C3C1-5D6E-484A-9AD4-C61F62119EAA}" type="pres">
      <dgm:prSet presAssocID="{5C8DC139-2AF8-43F6-B457-CFCCF8540B94}" presName="hierChild4" presStyleCnt="0"/>
      <dgm:spPr/>
    </dgm:pt>
    <dgm:pt modelId="{9B18A1AB-2A20-40F2-A21F-2667477767C4}" type="pres">
      <dgm:prSet presAssocID="{5C8DC139-2AF8-43F6-B457-CFCCF8540B94}" presName="hierChild5" presStyleCnt="0"/>
      <dgm:spPr/>
    </dgm:pt>
    <dgm:pt modelId="{9CAD21D0-4B0E-4047-9151-75D9525DCBE3}" type="pres">
      <dgm:prSet presAssocID="{20CD2173-BC2D-4572-BB89-4D256A4A7C6D}" presName="Name37" presStyleLbl="parChTrans1D3" presStyleIdx="6" presStyleCnt="8"/>
      <dgm:spPr/>
    </dgm:pt>
    <dgm:pt modelId="{49EA460F-64AF-471D-B101-634E23AE4111}" type="pres">
      <dgm:prSet presAssocID="{0739DB2F-A29D-41B5-8099-D0F01B95709B}" presName="hierRoot2" presStyleCnt="0">
        <dgm:presLayoutVars>
          <dgm:hierBranch val="init"/>
        </dgm:presLayoutVars>
      </dgm:prSet>
      <dgm:spPr/>
    </dgm:pt>
    <dgm:pt modelId="{28419737-5CA3-4E3E-9416-84F540F85FFD}" type="pres">
      <dgm:prSet presAssocID="{0739DB2F-A29D-41B5-8099-D0F01B95709B}" presName="rootComposite" presStyleCnt="0"/>
      <dgm:spPr/>
    </dgm:pt>
    <dgm:pt modelId="{9E8106AE-9435-4F16-A4FB-BC14938E3F9D}" type="pres">
      <dgm:prSet presAssocID="{0739DB2F-A29D-41B5-8099-D0F01B95709B}" presName="rootText" presStyleLbl="node3" presStyleIdx="6" presStyleCnt="8">
        <dgm:presLayoutVars>
          <dgm:chPref val="3"/>
        </dgm:presLayoutVars>
      </dgm:prSet>
      <dgm:spPr/>
    </dgm:pt>
    <dgm:pt modelId="{123E9359-1C4F-4CDF-AEB5-402379DD3A41}" type="pres">
      <dgm:prSet presAssocID="{0739DB2F-A29D-41B5-8099-D0F01B95709B}" presName="rootConnector" presStyleLbl="node3" presStyleIdx="6" presStyleCnt="8"/>
      <dgm:spPr/>
    </dgm:pt>
    <dgm:pt modelId="{3FB56CC1-AEFB-44CD-901B-B607DE9658C9}" type="pres">
      <dgm:prSet presAssocID="{0739DB2F-A29D-41B5-8099-D0F01B95709B}" presName="hierChild4" presStyleCnt="0"/>
      <dgm:spPr/>
    </dgm:pt>
    <dgm:pt modelId="{967B95A1-6D1E-4EE1-9BD4-C48E35E92093}" type="pres">
      <dgm:prSet presAssocID="{0739DB2F-A29D-41B5-8099-D0F01B95709B}" presName="hierChild5" presStyleCnt="0"/>
      <dgm:spPr/>
    </dgm:pt>
    <dgm:pt modelId="{ADA86EF2-9C0E-4244-921B-929A9BAFDED7}" type="pres">
      <dgm:prSet presAssocID="{43D333B1-3685-4138-B636-A6092D4C6920}" presName="Name37" presStyleLbl="parChTrans1D3" presStyleIdx="7" presStyleCnt="8"/>
      <dgm:spPr/>
    </dgm:pt>
    <dgm:pt modelId="{593E8A2F-5E59-471C-BB9D-8ADE36D0ADE3}" type="pres">
      <dgm:prSet presAssocID="{14C73604-564F-462E-9F3B-920F73CDD6CD}" presName="hierRoot2" presStyleCnt="0">
        <dgm:presLayoutVars>
          <dgm:hierBranch val="init"/>
        </dgm:presLayoutVars>
      </dgm:prSet>
      <dgm:spPr/>
    </dgm:pt>
    <dgm:pt modelId="{AAAC0B4F-9429-4CA5-9188-F3EABB8D3A32}" type="pres">
      <dgm:prSet presAssocID="{14C73604-564F-462E-9F3B-920F73CDD6CD}" presName="rootComposite" presStyleCnt="0"/>
      <dgm:spPr/>
    </dgm:pt>
    <dgm:pt modelId="{789B6792-0728-4D70-8132-CB2648ECE2BE}" type="pres">
      <dgm:prSet presAssocID="{14C73604-564F-462E-9F3B-920F73CDD6CD}" presName="rootText" presStyleLbl="node3" presStyleIdx="7" presStyleCnt="8">
        <dgm:presLayoutVars>
          <dgm:chPref val="3"/>
        </dgm:presLayoutVars>
      </dgm:prSet>
      <dgm:spPr/>
    </dgm:pt>
    <dgm:pt modelId="{AA805B80-8A8E-47D2-ACC7-90A1A646E9B8}" type="pres">
      <dgm:prSet presAssocID="{14C73604-564F-462E-9F3B-920F73CDD6CD}" presName="rootConnector" presStyleLbl="node3" presStyleIdx="7" presStyleCnt="8"/>
      <dgm:spPr/>
    </dgm:pt>
    <dgm:pt modelId="{0EE8FD7F-B81B-4B8F-830D-6305E89B4F6D}" type="pres">
      <dgm:prSet presAssocID="{14C73604-564F-462E-9F3B-920F73CDD6CD}" presName="hierChild4" presStyleCnt="0"/>
      <dgm:spPr/>
    </dgm:pt>
    <dgm:pt modelId="{C3BAD2E0-58B3-4D0D-BB56-86457B617C04}" type="pres">
      <dgm:prSet presAssocID="{14C73604-564F-462E-9F3B-920F73CDD6CD}" presName="hierChild5" presStyleCnt="0"/>
      <dgm:spPr/>
    </dgm:pt>
    <dgm:pt modelId="{F644D072-89F0-46D4-A05E-FFDEFBCA425B}" type="pres">
      <dgm:prSet presAssocID="{9DE56082-69E8-4265-A489-5D1460AB0610}" presName="hierChild5" presStyleCnt="0"/>
      <dgm:spPr/>
    </dgm:pt>
    <dgm:pt modelId="{241B2FBD-7282-4AEB-BB46-D45944ED51E9}" type="pres">
      <dgm:prSet presAssocID="{8345EE87-6682-4447-A8D8-00611FE19EED}" presName="hierChild3" presStyleCnt="0"/>
      <dgm:spPr/>
    </dgm:pt>
  </dgm:ptLst>
  <dgm:cxnLst>
    <dgm:cxn modelId="{4EE67B06-7973-4E47-BF6F-CBE9B00C01D1}" srcId="{EBF11A2A-EFD6-4595-82E0-CA7CC1307C13}" destId="{39C6F401-1655-4DDD-B55D-D37135DEF1C3}" srcOrd="0" destOrd="0" parTransId="{4892D7D2-EC1C-4D35-8ADE-2E0E3C6DE913}" sibTransId="{E3938547-1015-4C2C-BD1E-5DB9FDC56668}"/>
    <dgm:cxn modelId="{BB2C050A-1EAA-45B3-A12C-2DB9263F3C50}" srcId="{9DE56082-69E8-4265-A489-5D1460AB0610}" destId="{0739DB2F-A29D-41B5-8099-D0F01B95709B}" srcOrd="1" destOrd="0" parTransId="{20CD2173-BC2D-4572-BB89-4D256A4A7C6D}" sibTransId="{F6CA2C1E-435B-4D22-AFBF-ABBE521B0A17}"/>
    <dgm:cxn modelId="{3A2A730C-D65B-4039-AA1B-E660B92E0D7E}" type="presOf" srcId="{D0084ABB-297A-46F3-B0D2-C7550774B5FB}" destId="{C1FABF3A-1C77-488F-AB3A-709D8EC040E7}" srcOrd="0" destOrd="0" presId="urn:microsoft.com/office/officeart/2005/8/layout/orgChart1"/>
    <dgm:cxn modelId="{52083E11-2B51-4505-A73B-04790695AFFE}" type="presOf" srcId="{14C73604-564F-462E-9F3B-920F73CDD6CD}" destId="{789B6792-0728-4D70-8132-CB2648ECE2BE}" srcOrd="0" destOrd="0" presId="urn:microsoft.com/office/officeart/2005/8/layout/orgChart1"/>
    <dgm:cxn modelId="{0E89FF13-1180-4D3A-B61A-A07A30758528}" srcId="{8345EE87-6682-4447-A8D8-00611FE19EED}" destId="{EBF11A2A-EFD6-4595-82E0-CA7CC1307C13}" srcOrd="0" destOrd="0" parTransId="{241D8FD9-1FD2-4FBB-A2A8-B085DAB91F0A}" sibTransId="{7C62FF0F-B972-469B-9EB8-427263F005D6}"/>
    <dgm:cxn modelId="{31C53115-9554-43AB-8B17-B707B59259F8}" type="presOf" srcId="{EBF11A2A-EFD6-4595-82E0-CA7CC1307C13}" destId="{5B30E4F2-B999-490C-AE38-F3503DC9831B}" srcOrd="0" destOrd="0" presId="urn:microsoft.com/office/officeart/2005/8/layout/orgChart1"/>
    <dgm:cxn modelId="{3E3E2D1C-2040-43CF-8474-99C52D2FFD1C}" type="presOf" srcId="{8345EE87-6682-4447-A8D8-00611FE19EED}" destId="{573C2250-132D-4AE3-A00D-37FDB38211F4}" srcOrd="1" destOrd="0" presId="urn:microsoft.com/office/officeart/2005/8/layout/orgChart1"/>
    <dgm:cxn modelId="{94B73A28-052E-43DC-A4E9-2B528770716D}" type="presOf" srcId="{C1656562-C6D2-467F-8331-90B1B51A1A00}" destId="{625728E2-BFA8-49C3-AC25-4FAA0B4434ED}" srcOrd="0" destOrd="0" presId="urn:microsoft.com/office/officeart/2005/8/layout/orgChart1"/>
    <dgm:cxn modelId="{436B1B37-76AF-4F0F-A890-3B1FB50934B8}" type="presOf" srcId="{FBD84575-D41C-4925-9CB2-AFE8AB5077A0}" destId="{0D46CA53-B212-49A7-8092-19ED22D05411}" srcOrd="0" destOrd="0" presId="urn:microsoft.com/office/officeart/2005/8/layout/orgChart1"/>
    <dgm:cxn modelId="{0C3C9B5F-4E01-43CA-A8BB-4F24F69B7DD9}" srcId="{EBF11A2A-EFD6-4595-82E0-CA7CC1307C13}" destId="{C8605FFD-F3E9-4F83-8CBF-B6E43FB7DFBE}" srcOrd="1" destOrd="0" parTransId="{4C2E6391-610E-4220-857D-88244DFCC8B1}" sibTransId="{7624C37C-B4FA-4937-AC9C-9CD69BC8CA13}"/>
    <dgm:cxn modelId="{3A807E41-AE1D-46FE-8075-C417EDD39586}" type="presOf" srcId="{0739DB2F-A29D-41B5-8099-D0F01B95709B}" destId="{9E8106AE-9435-4F16-A4FB-BC14938E3F9D}" srcOrd="0" destOrd="0" presId="urn:microsoft.com/office/officeart/2005/8/layout/orgChart1"/>
    <dgm:cxn modelId="{3E8EFF41-9DA1-4C49-9A60-0A6445380A42}" srcId="{EBF11A2A-EFD6-4595-82E0-CA7CC1307C13}" destId="{52B22F7B-5848-44B8-AF62-41BA2AC1B82A}" srcOrd="2" destOrd="0" parTransId="{C670B701-492A-4C96-96EE-C64FD58B2837}" sibTransId="{FB1845BD-19F5-40DC-BB8A-4C8D23E97FC4}"/>
    <dgm:cxn modelId="{489CB865-98E3-40A1-9888-A8EEEA90E7A7}" srcId="{9DE56082-69E8-4265-A489-5D1460AB0610}" destId="{14C73604-564F-462E-9F3B-920F73CDD6CD}" srcOrd="2" destOrd="0" parTransId="{43D333B1-3685-4138-B636-A6092D4C6920}" sibTransId="{5DB35F33-934E-4CFC-8641-05E6BC9B1D69}"/>
    <dgm:cxn modelId="{D3446B67-C370-498D-8E21-3DDE0067356D}" srcId="{EC1CA55F-95EE-4524-AFD6-6A1348005FD2}" destId="{D0084ABB-297A-46F3-B0D2-C7550774B5FB}" srcOrd="0" destOrd="0" parTransId="{C1656562-C6D2-467F-8331-90B1B51A1A00}" sibTransId="{E2DF4C50-7628-40A4-86FB-8A3E5691F782}"/>
    <dgm:cxn modelId="{D55CC968-EFBC-4272-AE50-728E625C3DB2}" type="presOf" srcId="{5C8DC139-2AF8-43F6-B457-CFCCF8540B94}" destId="{DA6C49A0-4FFA-400A-8ED9-9FF82AB718F7}" srcOrd="0" destOrd="0" presId="urn:microsoft.com/office/officeart/2005/8/layout/orgChart1"/>
    <dgm:cxn modelId="{D1420B6A-2140-4800-8E7D-09A6638DE297}" srcId="{8345EE87-6682-4447-A8D8-00611FE19EED}" destId="{9DE56082-69E8-4265-A489-5D1460AB0610}" srcOrd="2" destOrd="0" parTransId="{500876F1-59A0-4BBD-885D-6A896507EBBB}" sibTransId="{940ED18B-B3F9-4332-88D1-A689FC8415F0}"/>
    <dgm:cxn modelId="{796C816D-66F7-43D0-B2DE-BC716499B6F7}" type="presOf" srcId="{39C6F401-1655-4DDD-B55D-D37135DEF1C3}" destId="{66141E3A-D767-405C-B020-53FDC9EEED87}" srcOrd="0" destOrd="0" presId="urn:microsoft.com/office/officeart/2005/8/layout/orgChart1"/>
    <dgm:cxn modelId="{9BAE9D6E-6F54-444E-ADA8-76DCCF40D048}" type="presOf" srcId="{EC1CA55F-95EE-4524-AFD6-6A1348005FD2}" destId="{F40C252C-4202-43FA-A09A-E0CCB502F9A1}" srcOrd="0" destOrd="0" presId="urn:microsoft.com/office/officeart/2005/8/layout/orgChart1"/>
    <dgm:cxn modelId="{0376C16F-259F-4144-823B-D29E02E19C0C}" type="presOf" srcId="{43D333B1-3685-4138-B636-A6092D4C6920}" destId="{ADA86EF2-9C0E-4244-921B-929A9BAFDED7}" srcOrd="0" destOrd="0" presId="urn:microsoft.com/office/officeart/2005/8/layout/orgChart1"/>
    <dgm:cxn modelId="{D710C250-2FA8-4E2D-BB97-EA07867099D4}" type="presOf" srcId="{4C2E6391-610E-4220-857D-88244DFCC8B1}" destId="{E673795D-B74F-4AFD-A497-47FC580C8B50}" srcOrd="0" destOrd="0" presId="urn:microsoft.com/office/officeart/2005/8/layout/orgChart1"/>
    <dgm:cxn modelId="{438BD654-6F23-4110-81C9-CF39C166C517}" type="presOf" srcId="{D0084ABB-297A-46F3-B0D2-C7550774B5FB}" destId="{90892FF5-AAFE-4E02-AF61-97B7D8DA10C9}" srcOrd="1" destOrd="0" presId="urn:microsoft.com/office/officeart/2005/8/layout/orgChart1"/>
    <dgm:cxn modelId="{9EB14557-0012-4C2B-9CC8-5FDD0A2B79D7}" type="presOf" srcId="{39C6F401-1655-4DDD-B55D-D37135DEF1C3}" destId="{D3E657CB-D1B4-4776-97A4-DA1D4F9A36A8}" srcOrd="1" destOrd="0" presId="urn:microsoft.com/office/officeart/2005/8/layout/orgChart1"/>
    <dgm:cxn modelId="{2BDE4D5A-9020-44FE-AF30-00EDA80A2F1C}" type="presOf" srcId="{687CB30C-B4D9-4C4E-AB52-04CCAB0FD235}" destId="{97DF57FE-4EBA-4FB1-99DE-1948FB5C8DBC}" srcOrd="0" destOrd="0" presId="urn:microsoft.com/office/officeart/2005/8/layout/orgChart1"/>
    <dgm:cxn modelId="{E17CB27A-D6D2-4854-9F4F-A311D065CC09}" type="presOf" srcId="{5C8DC139-2AF8-43F6-B457-CFCCF8540B94}" destId="{CABF74C5-98EB-411E-B480-E1B238B730D6}" srcOrd="1" destOrd="0" presId="urn:microsoft.com/office/officeart/2005/8/layout/orgChart1"/>
    <dgm:cxn modelId="{97A9057F-D9F0-4149-A3EC-97A2F5F55386}" type="presOf" srcId="{52B22F7B-5848-44B8-AF62-41BA2AC1B82A}" destId="{46777B4F-8D90-4F3F-99DC-C764F3CEFEE4}" srcOrd="1" destOrd="0" presId="urn:microsoft.com/office/officeart/2005/8/layout/orgChart1"/>
    <dgm:cxn modelId="{43723D82-51E0-4895-885F-C1C081D28FB1}" type="presOf" srcId="{EBF11A2A-EFD6-4595-82E0-CA7CC1307C13}" destId="{2F543EA1-5EFF-48CE-8A66-77DDC9CDE3A2}" srcOrd="1" destOrd="0" presId="urn:microsoft.com/office/officeart/2005/8/layout/orgChart1"/>
    <dgm:cxn modelId="{1AFB9288-6B52-4883-89A7-25F8E32F76D7}" type="presOf" srcId="{8345EE87-6682-4447-A8D8-00611FE19EED}" destId="{F1585893-1A26-42A1-A3F7-5701B451DA54}" srcOrd="0" destOrd="0" presId="urn:microsoft.com/office/officeart/2005/8/layout/orgChart1"/>
    <dgm:cxn modelId="{50FB6094-DCB0-4A26-B584-C47DD9B8CAF4}" type="presOf" srcId="{500876F1-59A0-4BBD-885D-6A896507EBBB}" destId="{72822AF2-4393-4A39-B8F8-ACF0BBD9014F}" srcOrd="0" destOrd="0" presId="urn:microsoft.com/office/officeart/2005/8/layout/orgChart1"/>
    <dgm:cxn modelId="{7EDF3695-0B59-43E9-A7DF-652911E66E0E}" srcId="{687CB30C-B4D9-4C4E-AB52-04CCAB0FD235}" destId="{8345EE87-6682-4447-A8D8-00611FE19EED}" srcOrd="0" destOrd="0" parTransId="{324F03F9-A917-4A3D-B677-444C11CE43B0}" sibTransId="{356DE563-5AD6-43E2-85AB-33CBA8E0BC29}"/>
    <dgm:cxn modelId="{FB15E09A-72B1-4038-80CF-E72D1D63E5A1}" type="presOf" srcId="{7650F187-8F27-4E4C-959B-8E46B2997491}" destId="{300E8103-ADB5-41CD-99DB-09EDF6F1D368}" srcOrd="0" destOrd="0" presId="urn:microsoft.com/office/officeart/2005/8/layout/orgChart1"/>
    <dgm:cxn modelId="{D3D137A1-418B-4C63-A06D-B26DFE4FA1A4}" type="presOf" srcId="{C670B701-492A-4C96-96EE-C64FD58B2837}" destId="{A8011969-0B3E-413A-BD35-D76F66A2B270}" srcOrd="0" destOrd="0" presId="urn:microsoft.com/office/officeart/2005/8/layout/orgChart1"/>
    <dgm:cxn modelId="{9FBC8CA6-B29D-4F4E-BA00-27EA9CF78DE4}" type="presOf" srcId="{241D8FD9-1FD2-4FBB-A2A8-B085DAB91F0A}" destId="{DB472978-2B62-43E2-8ECB-0B00B8697237}" srcOrd="0" destOrd="0" presId="urn:microsoft.com/office/officeart/2005/8/layout/orgChart1"/>
    <dgm:cxn modelId="{9F3391A7-C4AC-4A3E-BD46-1D99DA1E0639}" type="presOf" srcId="{C8605FFD-F3E9-4F83-8CBF-B6E43FB7DFBE}" destId="{4CE71F89-CCC5-45F1-905F-F4D4B20668C6}" srcOrd="0" destOrd="0" presId="urn:microsoft.com/office/officeart/2005/8/layout/orgChart1"/>
    <dgm:cxn modelId="{B7BFDDA9-DD63-4889-9D80-775B44C0A01D}" type="presOf" srcId="{EC1CA55F-95EE-4524-AFD6-6A1348005FD2}" destId="{848D3F4D-AC47-43B5-815D-F708E87E8860}" srcOrd="1" destOrd="0" presId="urn:microsoft.com/office/officeart/2005/8/layout/orgChart1"/>
    <dgm:cxn modelId="{5DF214AD-28CA-4FB8-B34C-8DFFD254EF24}" type="presOf" srcId="{4DC021A1-0CFB-428B-9489-A540D5CDFDF5}" destId="{AA366FBD-A7A3-4822-B5A9-0ED3C1D67ED8}" srcOrd="0" destOrd="0" presId="urn:microsoft.com/office/officeart/2005/8/layout/orgChart1"/>
    <dgm:cxn modelId="{EC50E8AE-72CB-4278-A149-A172A5A96409}" type="presOf" srcId="{C8605FFD-F3E9-4F83-8CBF-B6E43FB7DFBE}" destId="{1B69AFFF-36A1-4D54-8108-5A5699853137}" srcOrd="1" destOrd="0" presId="urn:microsoft.com/office/officeart/2005/8/layout/orgChart1"/>
    <dgm:cxn modelId="{120880B3-16CE-4C18-B023-61BD1E6E8ECE}" type="presOf" srcId="{FBD84575-D41C-4925-9CB2-AFE8AB5077A0}" destId="{FA8D3606-9919-402E-812D-8A53B508264D}" srcOrd="1" destOrd="0" presId="urn:microsoft.com/office/officeart/2005/8/layout/orgChart1"/>
    <dgm:cxn modelId="{66B41AB9-CD34-4190-BFDE-F66226BF9C01}" type="presOf" srcId="{14C73604-564F-462E-9F3B-920F73CDD6CD}" destId="{AA805B80-8A8E-47D2-ACC7-90A1A646E9B8}" srcOrd="1" destOrd="0" presId="urn:microsoft.com/office/officeart/2005/8/layout/orgChart1"/>
    <dgm:cxn modelId="{9816A3BA-13E2-462C-9DE2-A546C4B0E266}" type="presOf" srcId="{20CD2173-BC2D-4572-BB89-4D256A4A7C6D}" destId="{9CAD21D0-4B0E-4047-9151-75D9525DCBE3}" srcOrd="0" destOrd="0" presId="urn:microsoft.com/office/officeart/2005/8/layout/orgChart1"/>
    <dgm:cxn modelId="{DC1317C0-172C-4A5F-B366-1C2F338271CF}" type="presOf" srcId="{9DE56082-69E8-4265-A489-5D1460AB0610}" destId="{DAF6D1FA-626E-41D2-B7CA-D63AA2FC2403}" srcOrd="0" destOrd="0" presId="urn:microsoft.com/office/officeart/2005/8/layout/orgChart1"/>
    <dgm:cxn modelId="{B236F1C6-A148-440B-AE26-BE3949220A1D}" type="presOf" srcId="{9DE56082-69E8-4265-A489-5D1460AB0610}" destId="{C51A2351-A8B3-430C-AE3C-27136E062E85}" srcOrd="1" destOrd="0" presId="urn:microsoft.com/office/officeart/2005/8/layout/orgChart1"/>
    <dgm:cxn modelId="{61ACDBCA-2D4A-4956-A57E-80C676CA8003}" type="presOf" srcId="{4892D7D2-EC1C-4D35-8ADE-2E0E3C6DE913}" destId="{A5108286-E757-44C3-8A94-3F69623460E5}" srcOrd="0" destOrd="0" presId="urn:microsoft.com/office/officeart/2005/8/layout/orgChart1"/>
    <dgm:cxn modelId="{30761CCE-2805-42C3-BD9E-5F2C67B1AB73}" srcId="{8345EE87-6682-4447-A8D8-00611FE19EED}" destId="{EC1CA55F-95EE-4524-AFD6-6A1348005FD2}" srcOrd="1" destOrd="0" parTransId="{4DC021A1-0CFB-428B-9489-A540D5CDFDF5}" sibTransId="{3F1B996C-1696-4496-967B-4E102F9CDB7B}"/>
    <dgm:cxn modelId="{352766DF-C788-495B-9202-0052FF25947A}" type="presOf" srcId="{3E09F86B-51FA-48F4-9E2F-92E8C632E5E4}" destId="{1949E006-FABD-4575-A852-A88A7C6CFA1D}" srcOrd="0" destOrd="0" presId="urn:microsoft.com/office/officeart/2005/8/layout/orgChart1"/>
    <dgm:cxn modelId="{F32BFEE7-7A54-403A-904E-4F29DCC8CC8C}" srcId="{EC1CA55F-95EE-4524-AFD6-6A1348005FD2}" destId="{FBD84575-D41C-4925-9CB2-AFE8AB5077A0}" srcOrd="1" destOrd="0" parTransId="{7650F187-8F27-4E4C-959B-8E46B2997491}" sibTransId="{E9885719-A855-410C-857F-0C27B01A214C}"/>
    <dgm:cxn modelId="{FEBFC8EB-7288-4F01-A266-E6E09607AE97}" type="presOf" srcId="{0739DB2F-A29D-41B5-8099-D0F01B95709B}" destId="{123E9359-1C4F-4CDF-AEB5-402379DD3A41}" srcOrd="1" destOrd="0" presId="urn:microsoft.com/office/officeart/2005/8/layout/orgChart1"/>
    <dgm:cxn modelId="{C43112ED-56EF-4496-8D34-92CFE92390BE}" type="presOf" srcId="{52B22F7B-5848-44B8-AF62-41BA2AC1B82A}" destId="{DE1730A2-4536-42D2-BF06-B5CAF9ED6C95}" srcOrd="0" destOrd="0" presId="urn:microsoft.com/office/officeart/2005/8/layout/orgChart1"/>
    <dgm:cxn modelId="{3F4444EF-DE58-4022-89D3-5AE09E83090B}" srcId="{9DE56082-69E8-4265-A489-5D1460AB0610}" destId="{5C8DC139-2AF8-43F6-B457-CFCCF8540B94}" srcOrd="0" destOrd="0" parTransId="{3E09F86B-51FA-48F4-9E2F-92E8C632E5E4}" sibTransId="{68186D72-ED03-4BAF-A243-B0BA34383B08}"/>
    <dgm:cxn modelId="{E10162EB-7C72-478E-9DB2-CC92E3D28A44}" type="presParOf" srcId="{97DF57FE-4EBA-4FB1-99DE-1948FB5C8DBC}" destId="{9357B738-E8B7-4A0B-8735-76B7F9B17D62}" srcOrd="0" destOrd="0" presId="urn:microsoft.com/office/officeart/2005/8/layout/orgChart1"/>
    <dgm:cxn modelId="{74877606-8E70-4008-BFBC-960BD8E69705}" type="presParOf" srcId="{9357B738-E8B7-4A0B-8735-76B7F9B17D62}" destId="{EFD6AF63-AA59-442B-AA43-1DFDEBAEEB48}" srcOrd="0" destOrd="0" presId="urn:microsoft.com/office/officeart/2005/8/layout/orgChart1"/>
    <dgm:cxn modelId="{E9A98F30-1517-4596-9881-3F9F39D0D796}" type="presParOf" srcId="{EFD6AF63-AA59-442B-AA43-1DFDEBAEEB48}" destId="{F1585893-1A26-42A1-A3F7-5701B451DA54}" srcOrd="0" destOrd="0" presId="urn:microsoft.com/office/officeart/2005/8/layout/orgChart1"/>
    <dgm:cxn modelId="{5B2EC065-D7F9-42A7-AA9D-E93B35AD57C2}" type="presParOf" srcId="{EFD6AF63-AA59-442B-AA43-1DFDEBAEEB48}" destId="{573C2250-132D-4AE3-A00D-37FDB38211F4}" srcOrd="1" destOrd="0" presId="urn:microsoft.com/office/officeart/2005/8/layout/orgChart1"/>
    <dgm:cxn modelId="{97D12F8E-74D5-4BA6-AA25-08E875F10527}" type="presParOf" srcId="{9357B738-E8B7-4A0B-8735-76B7F9B17D62}" destId="{0241F9DF-0741-430B-9A2A-44AD4A8157EB}" srcOrd="1" destOrd="0" presId="urn:microsoft.com/office/officeart/2005/8/layout/orgChart1"/>
    <dgm:cxn modelId="{E4377B2D-8D3D-4F25-BE9F-446FF0B13592}" type="presParOf" srcId="{0241F9DF-0741-430B-9A2A-44AD4A8157EB}" destId="{DB472978-2B62-43E2-8ECB-0B00B8697237}" srcOrd="0" destOrd="0" presId="urn:microsoft.com/office/officeart/2005/8/layout/orgChart1"/>
    <dgm:cxn modelId="{3626D0B8-BE35-4DE9-962D-158633358B7A}" type="presParOf" srcId="{0241F9DF-0741-430B-9A2A-44AD4A8157EB}" destId="{CC6F4C08-7C04-475F-A9F8-D8EDD776A4E5}" srcOrd="1" destOrd="0" presId="urn:microsoft.com/office/officeart/2005/8/layout/orgChart1"/>
    <dgm:cxn modelId="{52EF1840-FB86-45DE-85A8-E9CA833E71DC}" type="presParOf" srcId="{CC6F4C08-7C04-475F-A9F8-D8EDD776A4E5}" destId="{6722BFBB-0F6E-4359-B633-2B28E6DC0881}" srcOrd="0" destOrd="0" presId="urn:microsoft.com/office/officeart/2005/8/layout/orgChart1"/>
    <dgm:cxn modelId="{6E1B4C45-D4A9-4E73-8471-93348031B03B}" type="presParOf" srcId="{6722BFBB-0F6E-4359-B633-2B28E6DC0881}" destId="{5B30E4F2-B999-490C-AE38-F3503DC9831B}" srcOrd="0" destOrd="0" presId="urn:microsoft.com/office/officeart/2005/8/layout/orgChart1"/>
    <dgm:cxn modelId="{69A4C6FC-1DB4-4A63-BA7E-1F0ABD5BA60E}" type="presParOf" srcId="{6722BFBB-0F6E-4359-B633-2B28E6DC0881}" destId="{2F543EA1-5EFF-48CE-8A66-77DDC9CDE3A2}" srcOrd="1" destOrd="0" presId="urn:microsoft.com/office/officeart/2005/8/layout/orgChart1"/>
    <dgm:cxn modelId="{FBFB9734-A3F9-4FD8-A075-5D5F5911C0DB}" type="presParOf" srcId="{CC6F4C08-7C04-475F-A9F8-D8EDD776A4E5}" destId="{466AC1B0-B2AB-4972-BFCA-268FB9DA4CB9}" srcOrd="1" destOrd="0" presId="urn:microsoft.com/office/officeart/2005/8/layout/orgChart1"/>
    <dgm:cxn modelId="{AE6DFB94-998F-449C-B778-A31DFC2DBA5B}" type="presParOf" srcId="{466AC1B0-B2AB-4972-BFCA-268FB9DA4CB9}" destId="{A5108286-E757-44C3-8A94-3F69623460E5}" srcOrd="0" destOrd="0" presId="urn:microsoft.com/office/officeart/2005/8/layout/orgChart1"/>
    <dgm:cxn modelId="{AC8E5C3E-5527-435E-A972-044CAA207AFB}" type="presParOf" srcId="{466AC1B0-B2AB-4972-BFCA-268FB9DA4CB9}" destId="{243B2D18-1937-47CC-8252-67345C6A7106}" srcOrd="1" destOrd="0" presId="urn:microsoft.com/office/officeart/2005/8/layout/orgChart1"/>
    <dgm:cxn modelId="{011A6E87-32ED-456E-A904-2AC3B11AD114}" type="presParOf" srcId="{243B2D18-1937-47CC-8252-67345C6A7106}" destId="{71A234AF-BCCC-4C4C-AD19-3EE3DC43E3C8}" srcOrd="0" destOrd="0" presId="urn:microsoft.com/office/officeart/2005/8/layout/orgChart1"/>
    <dgm:cxn modelId="{88E3A0BC-FA7B-47AC-A239-6AAB9D5A100D}" type="presParOf" srcId="{71A234AF-BCCC-4C4C-AD19-3EE3DC43E3C8}" destId="{66141E3A-D767-405C-B020-53FDC9EEED87}" srcOrd="0" destOrd="0" presId="urn:microsoft.com/office/officeart/2005/8/layout/orgChart1"/>
    <dgm:cxn modelId="{5177FBE4-ABFE-4B49-9D97-D30E7FD233F3}" type="presParOf" srcId="{71A234AF-BCCC-4C4C-AD19-3EE3DC43E3C8}" destId="{D3E657CB-D1B4-4776-97A4-DA1D4F9A36A8}" srcOrd="1" destOrd="0" presId="urn:microsoft.com/office/officeart/2005/8/layout/orgChart1"/>
    <dgm:cxn modelId="{2CA8D917-A710-4072-AA61-1DB08D92899B}" type="presParOf" srcId="{243B2D18-1937-47CC-8252-67345C6A7106}" destId="{4190F86E-0B10-4730-A437-7B3E166B8CD0}" srcOrd="1" destOrd="0" presId="urn:microsoft.com/office/officeart/2005/8/layout/orgChart1"/>
    <dgm:cxn modelId="{5CA2E894-0DF4-417A-B376-6D2A2C37C74C}" type="presParOf" srcId="{243B2D18-1937-47CC-8252-67345C6A7106}" destId="{6E2D7DA6-3CE6-4C8B-A420-BD0D44C62A87}" srcOrd="2" destOrd="0" presId="urn:microsoft.com/office/officeart/2005/8/layout/orgChart1"/>
    <dgm:cxn modelId="{83656541-5EDF-4E49-964A-116843212829}" type="presParOf" srcId="{466AC1B0-B2AB-4972-BFCA-268FB9DA4CB9}" destId="{E673795D-B74F-4AFD-A497-47FC580C8B50}" srcOrd="2" destOrd="0" presId="urn:microsoft.com/office/officeart/2005/8/layout/orgChart1"/>
    <dgm:cxn modelId="{95D9B8C5-B8AA-4A57-AF4B-A4FFD064062F}" type="presParOf" srcId="{466AC1B0-B2AB-4972-BFCA-268FB9DA4CB9}" destId="{9B0D00FB-CBC9-4DF3-9CC3-253085743583}" srcOrd="3" destOrd="0" presId="urn:microsoft.com/office/officeart/2005/8/layout/orgChart1"/>
    <dgm:cxn modelId="{41DF5F2A-E6CD-4C65-8422-5CDC20E8E262}" type="presParOf" srcId="{9B0D00FB-CBC9-4DF3-9CC3-253085743583}" destId="{9F11D374-429D-466D-91CA-81EE12716C55}" srcOrd="0" destOrd="0" presId="urn:microsoft.com/office/officeart/2005/8/layout/orgChart1"/>
    <dgm:cxn modelId="{6CE52BBE-FD0F-4DC4-94BB-64CBAAC3874D}" type="presParOf" srcId="{9F11D374-429D-466D-91CA-81EE12716C55}" destId="{4CE71F89-CCC5-45F1-905F-F4D4B20668C6}" srcOrd="0" destOrd="0" presId="urn:microsoft.com/office/officeart/2005/8/layout/orgChart1"/>
    <dgm:cxn modelId="{92480E79-98D2-4AD6-A8A4-15DA6DF21028}" type="presParOf" srcId="{9F11D374-429D-466D-91CA-81EE12716C55}" destId="{1B69AFFF-36A1-4D54-8108-5A5699853137}" srcOrd="1" destOrd="0" presId="urn:microsoft.com/office/officeart/2005/8/layout/orgChart1"/>
    <dgm:cxn modelId="{46737552-68CA-42A6-AC14-89CA0DA04440}" type="presParOf" srcId="{9B0D00FB-CBC9-4DF3-9CC3-253085743583}" destId="{27F0FF5B-5972-423E-80DF-F8B9DF68D264}" srcOrd="1" destOrd="0" presId="urn:microsoft.com/office/officeart/2005/8/layout/orgChart1"/>
    <dgm:cxn modelId="{38014FF6-62E9-420F-9EBB-2BA86F78EA96}" type="presParOf" srcId="{9B0D00FB-CBC9-4DF3-9CC3-253085743583}" destId="{E80ACADD-C57F-477E-90E6-9DD2304995B3}" srcOrd="2" destOrd="0" presId="urn:microsoft.com/office/officeart/2005/8/layout/orgChart1"/>
    <dgm:cxn modelId="{2FA948E6-93AD-4350-941B-E1452BA90EE9}" type="presParOf" srcId="{466AC1B0-B2AB-4972-BFCA-268FB9DA4CB9}" destId="{A8011969-0B3E-413A-BD35-D76F66A2B270}" srcOrd="4" destOrd="0" presId="urn:microsoft.com/office/officeart/2005/8/layout/orgChart1"/>
    <dgm:cxn modelId="{CD528F56-2FB4-449E-AE10-D7291C1FD0F9}" type="presParOf" srcId="{466AC1B0-B2AB-4972-BFCA-268FB9DA4CB9}" destId="{B68B9D97-4B3D-4ACE-80BA-BF513E15EA09}" srcOrd="5" destOrd="0" presId="urn:microsoft.com/office/officeart/2005/8/layout/orgChart1"/>
    <dgm:cxn modelId="{C1BB9884-C986-4169-B38E-454EBA80F392}" type="presParOf" srcId="{B68B9D97-4B3D-4ACE-80BA-BF513E15EA09}" destId="{4A5CEA1F-C0C4-4266-ABBE-055793118966}" srcOrd="0" destOrd="0" presId="urn:microsoft.com/office/officeart/2005/8/layout/orgChart1"/>
    <dgm:cxn modelId="{54969C74-E43B-478A-8AD3-95E46DA6A68F}" type="presParOf" srcId="{4A5CEA1F-C0C4-4266-ABBE-055793118966}" destId="{DE1730A2-4536-42D2-BF06-B5CAF9ED6C95}" srcOrd="0" destOrd="0" presId="urn:microsoft.com/office/officeart/2005/8/layout/orgChart1"/>
    <dgm:cxn modelId="{F438EC2F-21E6-4890-BF8A-A5540FBC934B}" type="presParOf" srcId="{4A5CEA1F-C0C4-4266-ABBE-055793118966}" destId="{46777B4F-8D90-4F3F-99DC-C764F3CEFEE4}" srcOrd="1" destOrd="0" presId="urn:microsoft.com/office/officeart/2005/8/layout/orgChart1"/>
    <dgm:cxn modelId="{2F178B19-4E40-485D-9110-F86759AFD201}" type="presParOf" srcId="{B68B9D97-4B3D-4ACE-80BA-BF513E15EA09}" destId="{58BF4E10-4F38-48F1-A9A5-E9E3DC21EC87}" srcOrd="1" destOrd="0" presId="urn:microsoft.com/office/officeart/2005/8/layout/orgChart1"/>
    <dgm:cxn modelId="{265E1004-A4F3-4F26-A49D-2B80041FF2E7}" type="presParOf" srcId="{B68B9D97-4B3D-4ACE-80BA-BF513E15EA09}" destId="{2DA547B4-172D-4618-B526-AD08EF971464}" srcOrd="2" destOrd="0" presId="urn:microsoft.com/office/officeart/2005/8/layout/orgChart1"/>
    <dgm:cxn modelId="{6B055D96-7BEA-42EB-A421-9A2DF11E9068}" type="presParOf" srcId="{CC6F4C08-7C04-475F-A9F8-D8EDD776A4E5}" destId="{258C6F86-0A5E-4094-9D74-75AB3CEA9C97}" srcOrd="2" destOrd="0" presId="urn:microsoft.com/office/officeart/2005/8/layout/orgChart1"/>
    <dgm:cxn modelId="{2F4BC072-9B17-47E0-A4EE-64C62ACD7DDF}" type="presParOf" srcId="{0241F9DF-0741-430B-9A2A-44AD4A8157EB}" destId="{AA366FBD-A7A3-4822-B5A9-0ED3C1D67ED8}" srcOrd="2" destOrd="0" presId="urn:microsoft.com/office/officeart/2005/8/layout/orgChart1"/>
    <dgm:cxn modelId="{5F058303-2480-47FD-9CA4-367E4A1E3B7F}" type="presParOf" srcId="{0241F9DF-0741-430B-9A2A-44AD4A8157EB}" destId="{1D2018ED-AF24-45ED-A6B2-4D299ECE539D}" srcOrd="3" destOrd="0" presId="urn:microsoft.com/office/officeart/2005/8/layout/orgChart1"/>
    <dgm:cxn modelId="{C154170A-0A6F-4A63-BFFE-9ED4EBE475FB}" type="presParOf" srcId="{1D2018ED-AF24-45ED-A6B2-4D299ECE539D}" destId="{995D2FC7-D4FC-4AE7-87F4-B2E38C661503}" srcOrd="0" destOrd="0" presId="urn:microsoft.com/office/officeart/2005/8/layout/orgChart1"/>
    <dgm:cxn modelId="{A2214D03-4A86-4A1E-96D6-766E56BA30E1}" type="presParOf" srcId="{995D2FC7-D4FC-4AE7-87F4-B2E38C661503}" destId="{F40C252C-4202-43FA-A09A-E0CCB502F9A1}" srcOrd="0" destOrd="0" presId="urn:microsoft.com/office/officeart/2005/8/layout/orgChart1"/>
    <dgm:cxn modelId="{D524EA2A-7F37-483B-8079-1BAAD73A816F}" type="presParOf" srcId="{995D2FC7-D4FC-4AE7-87F4-B2E38C661503}" destId="{848D3F4D-AC47-43B5-815D-F708E87E8860}" srcOrd="1" destOrd="0" presId="urn:microsoft.com/office/officeart/2005/8/layout/orgChart1"/>
    <dgm:cxn modelId="{9775FF97-596B-4476-ABF7-76168ED3E425}" type="presParOf" srcId="{1D2018ED-AF24-45ED-A6B2-4D299ECE539D}" destId="{A94FF565-D1FF-421A-BF6D-20D57196BCFA}" srcOrd="1" destOrd="0" presId="urn:microsoft.com/office/officeart/2005/8/layout/orgChart1"/>
    <dgm:cxn modelId="{D828AA8C-843F-46EF-8EB0-BE57DE7B2B0F}" type="presParOf" srcId="{A94FF565-D1FF-421A-BF6D-20D57196BCFA}" destId="{625728E2-BFA8-49C3-AC25-4FAA0B4434ED}" srcOrd="0" destOrd="0" presId="urn:microsoft.com/office/officeart/2005/8/layout/orgChart1"/>
    <dgm:cxn modelId="{F806FBCB-D4F7-415F-B2DC-2A4113D315CA}" type="presParOf" srcId="{A94FF565-D1FF-421A-BF6D-20D57196BCFA}" destId="{A0EFCC18-BE8B-4DBE-B92B-A3EFA10C52D3}" srcOrd="1" destOrd="0" presId="urn:microsoft.com/office/officeart/2005/8/layout/orgChart1"/>
    <dgm:cxn modelId="{5CACB65A-0457-4E84-A1CD-B4DB37F0A323}" type="presParOf" srcId="{A0EFCC18-BE8B-4DBE-B92B-A3EFA10C52D3}" destId="{1859466C-839C-40F5-A3BE-F58AB6F2494E}" srcOrd="0" destOrd="0" presId="urn:microsoft.com/office/officeart/2005/8/layout/orgChart1"/>
    <dgm:cxn modelId="{B58BAD24-C7C5-4B60-B49B-D576A25B043F}" type="presParOf" srcId="{1859466C-839C-40F5-A3BE-F58AB6F2494E}" destId="{C1FABF3A-1C77-488F-AB3A-709D8EC040E7}" srcOrd="0" destOrd="0" presId="urn:microsoft.com/office/officeart/2005/8/layout/orgChart1"/>
    <dgm:cxn modelId="{203ED9B1-1921-4F0B-BFE8-BA101D718AC9}" type="presParOf" srcId="{1859466C-839C-40F5-A3BE-F58AB6F2494E}" destId="{90892FF5-AAFE-4E02-AF61-97B7D8DA10C9}" srcOrd="1" destOrd="0" presId="urn:microsoft.com/office/officeart/2005/8/layout/orgChart1"/>
    <dgm:cxn modelId="{23D87DA8-80DC-4C94-AE61-A01D4A815E9E}" type="presParOf" srcId="{A0EFCC18-BE8B-4DBE-B92B-A3EFA10C52D3}" destId="{D50E6DC1-69A1-4F04-9569-C3B7477E239F}" srcOrd="1" destOrd="0" presId="urn:microsoft.com/office/officeart/2005/8/layout/orgChart1"/>
    <dgm:cxn modelId="{CE90F90A-324F-42E0-9E79-29FF1D833E0E}" type="presParOf" srcId="{A0EFCC18-BE8B-4DBE-B92B-A3EFA10C52D3}" destId="{1BF33C83-D1A6-48F1-A0A9-9B4FF38C2978}" srcOrd="2" destOrd="0" presId="urn:microsoft.com/office/officeart/2005/8/layout/orgChart1"/>
    <dgm:cxn modelId="{4D747247-67CD-4FB1-8B15-BFB8EDDB3A76}" type="presParOf" srcId="{A94FF565-D1FF-421A-BF6D-20D57196BCFA}" destId="{300E8103-ADB5-41CD-99DB-09EDF6F1D368}" srcOrd="2" destOrd="0" presId="urn:microsoft.com/office/officeart/2005/8/layout/orgChart1"/>
    <dgm:cxn modelId="{BBA66578-1CC2-477C-9BAE-C8080510B328}" type="presParOf" srcId="{A94FF565-D1FF-421A-BF6D-20D57196BCFA}" destId="{598B9C61-AD02-4D9B-87F2-181EEFCA7CF7}" srcOrd="3" destOrd="0" presId="urn:microsoft.com/office/officeart/2005/8/layout/orgChart1"/>
    <dgm:cxn modelId="{0F3CF863-B08E-487E-AD46-CF039519BB67}" type="presParOf" srcId="{598B9C61-AD02-4D9B-87F2-181EEFCA7CF7}" destId="{747A814F-CFE3-4248-9FDD-EF2E0560EC1A}" srcOrd="0" destOrd="0" presId="urn:microsoft.com/office/officeart/2005/8/layout/orgChart1"/>
    <dgm:cxn modelId="{4F97E5B7-43F4-4490-B9DF-D6B8C31F7079}" type="presParOf" srcId="{747A814F-CFE3-4248-9FDD-EF2E0560EC1A}" destId="{0D46CA53-B212-49A7-8092-19ED22D05411}" srcOrd="0" destOrd="0" presId="urn:microsoft.com/office/officeart/2005/8/layout/orgChart1"/>
    <dgm:cxn modelId="{295BA96F-423E-48EC-B9E3-F8F764C78CFD}" type="presParOf" srcId="{747A814F-CFE3-4248-9FDD-EF2E0560EC1A}" destId="{FA8D3606-9919-402E-812D-8A53B508264D}" srcOrd="1" destOrd="0" presId="urn:microsoft.com/office/officeart/2005/8/layout/orgChart1"/>
    <dgm:cxn modelId="{F684A319-75CF-42A2-8F87-E673FF97C0B4}" type="presParOf" srcId="{598B9C61-AD02-4D9B-87F2-181EEFCA7CF7}" destId="{3AB7546E-C388-42C7-8B85-331CAD7C036B}" srcOrd="1" destOrd="0" presId="urn:microsoft.com/office/officeart/2005/8/layout/orgChart1"/>
    <dgm:cxn modelId="{69F474C0-406C-4352-8E13-6E7B2D657F34}" type="presParOf" srcId="{598B9C61-AD02-4D9B-87F2-181EEFCA7CF7}" destId="{CE1D075F-1E4A-42ED-8522-A62509419480}" srcOrd="2" destOrd="0" presId="urn:microsoft.com/office/officeart/2005/8/layout/orgChart1"/>
    <dgm:cxn modelId="{D39CE108-1399-4252-871A-91C4E4DCED9E}" type="presParOf" srcId="{1D2018ED-AF24-45ED-A6B2-4D299ECE539D}" destId="{6E046CAB-8804-4E16-801A-5BA2BA77D70A}" srcOrd="2" destOrd="0" presId="urn:microsoft.com/office/officeart/2005/8/layout/orgChart1"/>
    <dgm:cxn modelId="{78CC3C2A-7594-4349-BF05-95785996585C}" type="presParOf" srcId="{0241F9DF-0741-430B-9A2A-44AD4A8157EB}" destId="{72822AF2-4393-4A39-B8F8-ACF0BBD9014F}" srcOrd="4" destOrd="0" presId="urn:microsoft.com/office/officeart/2005/8/layout/orgChart1"/>
    <dgm:cxn modelId="{3A21D164-F3F9-4EE7-A0D3-651482F3106F}" type="presParOf" srcId="{0241F9DF-0741-430B-9A2A-44AD4A8157EB}" destId="{233653CA-412F-4720-A0F8-AA49A26C46E9}" srcOrd="5" destOrd="0" presId="urn:microsoft.com/office/officeart/2005/8/layout/orgChart1"/>
    <dgm:cxn modelId="{0A437467-C45C-4900-9D4C-740BDC874CAC}" type="presParOf" srcId="{233653CA-412F-4720-A0F8-AA49A26C46E9}" destId="{B4C52E78-09AE-4FE0-A8EE-BBA04985AB96}" srcOrd="0" destOrd="0" presId="urn:microsoft.com/office/officeart/2005/8/layout/orgChart1"/>
    <dgm:cxn modelId="{AD560DEB-2E70-460D-B2AE-43DC813F6130}" type="presParOf" srcId="{B4C52E78-09AE-4FE0-A8EE-BBA04985AB96}" destId="{DAF6D1FA-626E-41D2-B7CA-D63AA2FC2403}" srcOrd="0" destOrd="0" presId="urn:microsoft.com/office/officeart/2005/8/layout/orgChart1"/>
    <dgm:cxn modelId="{7C33D79E-64F4-4187-BE48-2AA93712450E}" type="presParOf" srcId="{B4C52E78-09AE-4FE0-A8EE-BBA04985AB96}" destId="{C51A2351-A8B3-430C-AE3C-27136E062E85}" srcOrd="1" destOrd="0" presId="urn:microsoft.com/office/officeart/2005/8/layout/orgChart1"/>
    <dgm:cxn modelId="{A9D77677-CE3F-4DBB-B110-3CCC9E43A5DB}" type="presParOf" srcId="{233653CA-412F-4720-A0F8-AA49A26C46E9}" destId="{992538A2-D129-465D-BC9A-E467E7BA6890}" srcOrd="1" destOrd="0" presId="urn:microsoft.com/office/officeart/2005/8/layout/orgChart1"/>
    <dgm:cxn modelId="{AD501D45-6A48-469B-B4BF-1AFFB7298988}" type="presParOf" srcId="{992538A2-D129-465D-BC9A-E467E7BA6890}" destId="{1949E006-FABD-4575-A852-A88A7C6CFA1D}" srcOrd="0" destOrd="0" presId="urn:microsoft.com/office/officeart/2005/8/layout/orgChart1"/>
    <dgm:cxn modelId="{46FE574C-D42D-4F93-94A6-87A5C26C03DE}" type="presParOf" srcId="{992538A2-D129-465D-BC9A-E467E7BA6890}" destId="{3D817373-283E-40E3-9972-DA4321192BC0}" srcOrd="1" destOrd="0" presId="urn:microsoft.com/office/officeart/2005/8/layout/orgChart1"/>
    <dgm:cxn modelId="{9FE072CC-958C-42CF-8F26-0F7619FFBD84}" type="presParOf" srcId="{3D817373-283E-40E3-9972-DA4321192BC0}" destId="{8728A136-2FB1-4BEC-ACB3-CADB314DDE3C}" srcOrd="0" destOrd="0" presId="urn:microsoft.com/office/officeart/2005/8/layout/orgChart1"/>
    <dgm:cxn modelId="{12CF72E9-8112-4BE3-921B-ECEAAEB0D63A}" type="presParOf" srcId="{8728A136-2FB1-4BEC-ACB3-CADB314DDE3C}" destId="{DA6C49A0-4FFA-400A-8ED9-9FF82AB718F7}" srcOrd="0" destOrd="0" presId="urn:microsoft.com/office/officeart/2005/8/layout/orgChart1"/>
    <dgm:cxn modelId="{CF0973B8-46C2-4C82-8474-2AB543FFAAFB}" type="presParOf" srcId="{8728A136-2FB1-4BEC-ACB3-CADB314DDE3C}" destId="{CABF74C5-98EB-411E-B480-E1B238B730D6}" srcOrd="1" destOrd="0" presId="urn:microsoft.com/office/officeart/2005/8/layout/orgChart1"/>
    <dgm:cxn modelId="{E9928FF7-58B9-48A0-B850-F4CBD3C70E4A}" type="presParOf" srcId="{3D817373-283E-40E3-9972-DA4321192BC0}" destId="{E105C3C1-5D6E-484A-9AD4-C61F62119EAA}" srcOrd="1" destOrd="0" presId="urn:microsoft.com/office/officeart/2005/8/layout/orgChart1"/>
    <dgm:cxn modelId="{933463E1-CC0C-4143-9572-D71492E0D923}" type="presParOf" srcId="{3D817373-283E-40E3-9972-DA4321192BC0}" destId="{9B18A1AB-2A20-40F2-A21F-2667477767C4}" srcOrd="2" destOrd="0" presId="urn:microsoft.com/office/officeart/2005/8/layout/orgChart1"/>
    <dgm:cxn modelId="{BD99AE2F-3B0F-4622-8498-07714A75CD00}" type="presParOf" srcId="{992538A2-D129-465D-BC9A-E467E7BA6890}" destId="{9CAD21D0-4B0E-4047-9151-75D9525DCBE3}" srcOrd="2" destOrd="0" presId="urn:microsoft.com/office/officeart/2005/8/layout/orgChart1"/>
    <dgm:cxn modelId="{31447E97-7B87-48FC-9583-E046FBD34D5E}" type="presParOf" srcId="{992538A2-D129-465D-BC9A-E467E7BA6890}" destId="{49EA460F-64AF-471D-B101-634E23AE4111}" srcOrd="3" destOrd="0" presId="urn:microsoft.com/office/officeart/2005/8/layout/orgChart1"/>
    <dgm:cxn modelId="{F25082AE-396E-4B40-9434-8058F085A6CA}" type="presParOf" srcId="{49EA460F-64AF-471D-B101-634E23AE4111}" destId="{28419737-5CA3-4E3E-9416-84F540F85FFD}" srcOrd="0" destOrd="0" presId="urn:microsoft.com/office/officeart/2005/8/layout/orgChart1"/>
    <dgm:cxn modelId="{E084647F-4FE9-41BE-BA3D-6C24AEE4FE30}" type="presParOf" srcId="{28419737-5CA3-4E3E-9416-84F540F85FFD}" destId="{9E8106AE-9435-4F16-A4FB-BC14938E3F9D}" srcOrd="0" destOrd="0" presId="urn:microsoft.com/office/officeart/2005/8/layout/orgChart1"/>
    <dgm:cxn modelId="{BEAB1D2E-5217-4EB8-B73F-28A4073E82D1}" type="presParOf" srcId="{28419737-5CA3-4E3E-9416-84F540F85FFD}" destId="{123E9359-1C4F-4CDF-AEB5-402379DD3A41}" srcOrd="1" destOrd="0" presId="urn:microsoft.com/office/officeart/2005/8/layout/orgChart1"/>
    <dgm:cxn modelId="{E8D5E32A-721E-453A-BBE3-62EC290817B3}" type="presParOf" srcId="{49EA460F-64AF-471D-B101-634E23AE4111}" destId="{3FB56CC1-AEFB-44CD-901B-B607DE9658C9}" srcOrd="1" destOrd="0" presId="urn:microsoft.com/office/officeart/2005/8/layout/orgChart1"/>
    <dgm:cxn modelId="{B5649CB6-3895-4255-970E-8896A13AFD89}" type="presParOf" srcId="{49EA460F-64AF-471D-B101-634E23AE4111}" destId="{967B95A1-6D1E-4EE1-9BD4-C48E35E92093}" srcOrd="2" destOrd="0" presId="urn:microsoft.com/office/officeart/2005/8/layout/orgChart1"/>
    <dgm:cxn modelId="{D1CC6A30-5A4C-43DB-AE1D-40AAB6FA0952}" type="presParOf" srcId="{992538A2-D129-465D-BC9A-E467E7BA6890}" destId="{ADA86EF2-9C0E-4244-921B-929A9BAFDED7}" srcOrd="4" destOrd="0" presId="urn:microsoft.com/office/officeart/2005/8/layout/orgChart1"/>
    <dgm:cxn modelId="{5FC41361-8C4D-49A6-89D0-6607051C9CEE}" type="presParOf" srcId="{992538A2-D129-465D-BC9A-E467E7BA6890}" destId="{593E8A2F-5E59-471C-BB9D-8ADE36D0ADE3}" srcOrd="5" destOrd="0" presId="urn:microsoft.com/office/officeart/2005/8/layout/orgChart1"/>
    <dgm:cxn modelId="{2F178FFB-5878-45FC-8BC6-391C0FD31F60}" type="presParOf" srcId="{593E8A2F-5E59-471C-BB9D-8ADE36D0ADE3}" destId="{AAAC0B4F-9429-4CA5-9188-F3EABB8D3A32}" srcOrd="0" destOrd="0" presId="urn:microsoft.com/office/officeart/2005/8/layout/orgChart1"/>
    <dgm:cxn modelId="{D2023A6A-6E9C-4B8F-90A6-76163D6802C4}" type="presParOf" srcId="{AAAC0B4F-9429-4CA5-9188-F3EABB8D3A32}" destId="{789B6792-0728-4D70-8132-CB2648ECE2BE}" srcOrd="0" destOrd="0" presId="urn:microsoft.com/office/officeart/2005/8/layout/orgChart1"/>
    <dgm:cxn modelId="{7C3DCD08-4D73-4593-9737-B52E6029423F}" type="presParOf" srcId="{AAAC0B4F-9429-4CA5-9188-F3EABB8D3A32}" destId="{AA805B80-8A8E-47D2-ACC7-90A1A646E9B8}" srcOrd="1" destOrd="0" presId="urn:microsoft.com/office/officeart/2005/8/layout/orgChart1"/>
    <dgm:cxn modelId="{5F326E3C-3C75-4C0A-B7F0-5C4C671BBFED}" type="presParOf" srcId="{593E8A2F-5E59-471C-BB9D-8ADE36D0ADE3}" destId="{0EE8FD7F-B81B-4B8F-830D-6305E89B4F6D}" srcOrd="1" destOrd="0" presId="urn:microsoft.com/office/officeart/2005/8/layout/orgChart1"/>
    <dgm:cxn modelId="{AABC7A46-F415-4343-9085-56107AFBCBB1}" type="presParOf" srcId="{593E8A2F-5E59-471C-BB9D-8ADE36D0ADE3}" destId="{C3BAD2E0-58B3-4D0D-BB56-86457B617C04}" srcOrd="2" destOrd="0" presId="urn:microsoft.com/office/officeart/2005/8/layout/orgChart1"/>
    <dgm:cxn modelId="{751FAC2B-1D8D-4833-8AFC-8366D6A63B3E}" type="presParOf" srcId="{233653CA-412F-4720-A0F8-AA49A26C46E9}" destId="{F644D072-89F0-46D4-A05E-FFDEFBCA425B}" srcOrd="2" destOrd="0" presId="urn:microsoft.com/office/officeart/2005/8/layout/orgChart1"/>
    <dgm:cxn modelId="{587182B4-B38E-419F-AAF5-F25CEC7ED9F9}" type="presParOf" srcId="{9357B738-E8B7-4A0B-8735-76B7F9B17D62}" destId="{241B2FBD-7282-4AEB-BB46-D45944ED51E9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CF34F7C-6B92-4630-A1C8-4165D876E888}" type="doc">
      <dgm:prSet loTypeId="urn:microsoft.com/office/officeart/2005/8/layout/vList6" loCatId="process" qsTypeId="urn:microsoft.com/office/officeart/2005/8/quickstyle/simple1" qsCatId="simple" csTypeId="urn:microsoft.com/office/officeart/2005/8/colors/accent6_2" csCatId="accent6" phldr="1"/>
      <dgm:spPr/>
    </dgm:pt>
    <dgm:pt modelId="{29A4356E-5C55-465E-AA23-62D59F2CFC4B}">
      <dgm:prSet phldrT="[Text]"/>
      <dgm:spPr/>
      <dgm:t>
        <a:bodyPr/>
        <a:lstStyle/>
        <a:p>
          <a:r>
            <a:rPr lang="en-US" dirty="0"/>
            <a:t>Assess</a:t>
          </a:r>
        </a:p>
      </dgm:t>
    </dgm:pt>
    <dgm:pt modelId="{66BC45EB-25B2-4B0C-97FD-EFA6582DCAF6}" type="parTrans" cxnId="{5A2353E2-BF42-4D8B-B8E6-2193A305C8CE}">
      <dgm:prSet/>
      <dgm:spPr/>
      <dgm:t>
        <a:bodyPr/>
        <a:lstStyle/>
        <a:p>
          <a:endParaRPr lang="en-US"/>
        </a:p>
      </dgm:t>
    </dgm:pt>
    <dgm:pt modelId="{4D4B2E35-256A-4B91-AEEC-CB3F5BFD80EE}" type="sibTrans" cxnId="{5A2353E2-BF42-4D8B-B8E6-2193A305C8CE}">
      <dgm:prSet/>
      <dgm:spPr/>
      <dgm:t>
        <a:bodyPr/>
        <a:lstStyle/>
        <a:p>
          <a:endParaRPr lang="en-US"/>
        </a:p>
      </dgm:t>
    </dgm:pt>
    <dgm:pt modelId="{F73C46A7-71D1-4AE0-A2C6-93BE8A9CB9FB}">
      <dgm:prSet phldrT="[Text]"/>
      <dgm:spPr/>
      <dgm:t>
        <a:bodyPr/>
        <a:lstStyle/>
        <a:p>
          <a:r>
            <a:rPr lang="en-US" dirty="0"/>
            <a:t>Plan</a:t>
          </a:r>
        </a:p>
      </dgm:t>
    </dgm:pt>
    <dgm:pt modelId="{492A6910-6C30-46F8-AC26-F073A38864B1}" type="parTrans" cxnId="{3F421B1B-C3CB-416B-8FC8-636ADD19EDAF}">
      <dgm:prSet/>
      <dgm:spPr/>
      <dgm:t>
        <a:bodyPr/>
        <a:lstStyle/>
        <a:p>
          <a:endParaRPr lang="en-US"/>
        </a:p>
      </dgm:t>
    </dgm:pt>
    <dgm:pt modelId="{335F8C54-DBEE-4CBC-A183-B32E85CD7E5A}" type="sibTrans" cxnId="{3F421B1B-C3CB-416B-8FC8-636ADD19EDAF}">
      <dgm:prSet/>
      <dgm:spPr/>
      <dgm:t>
        <a:bodyPr/>
        <a:lstStyle/>
        <a:p>
          <a:endParaRPr lang="en-US"/>
        </a:p>
      </dgm:t>
    </dgm:pt>
    <dgm:pt modelId="{356E8173-33B3-4CC8-BC4C-BB3DA17609CF}">
      <dgm:prSet phldrT="[Text]"/>
      <dgm:spPr/>
      <dgm:t>
        <a:bodyPr/>
        <a:lstStyle/>
        <a:p>
          <a:r>
            <a:rPr lang="en-US" dirty="0"/>
            <a:t>Talk to others</a:t>
          </a:r>
        </a:p>
      </dgm:t>
    </dgm:pt>
    <dgm:pt modelId="{05E0502F-2A11-4D28-962D-AB31C0CCBCC8}" type="parTrans" cxnId="{8392178D-C7B3-4BEA-8332-73CA79AA0422}">
      <dgm:prSet/>
      <dgm:spPr/>
      <dgm:t>
        <a:bodyPr/>
        <a:lstStyle/>
        <a:p>
          <a:endParaRPr lang="en-US"/>
        </a:p>
      </dgm:t>
    </dgm:pt>
    <dgm:pt modelId="{12520997-F0D5-4BC7-955F-98E702EE95A8}" type="sibTrans" cxnId="{8392178D-C7B3-4BEA-8332-73CA79AA0422}">
      <dgm:prSet/>
      <dgm:spPr/>
      <dgm:t>
        <a:bodyPr/>
        <a:lstStyle/>
        <a:p>
          <a:endParaRPr lang="en-US"/>
        </a:p>
      </dgm:t>
    </dgm:pt>
    <dgm:pt modelId="{BE4FF864-F03F-4117-A279-B39A8AD2B05F}">
      <dgm:prSet phldrT="[Text]"/>
      <dgm:spPr/>
      <dgm:t>
        <a:bodyPr/>
        <a:lstStyle/>
        <a:p>
          <a:r>
            <a:rPr lang="en-US" dirty="0"/>
            <a:t>Make a list</a:t>
          </a:r>
        </a:p>
      </dgm:t>
    </dgm:pt>
    <dgm:pt modelId="{E21C5580-189A-4744-8C55-6C334F567950}" type="parTrans" cxnId="{8ECE786A-C972-4314-9810-1578972559F5}">
      <dgm:prSet/>
      <dgm:spPr/>
      <dgm:t>
        <a:bodyPr/>
        <a:lstStyle/>
        <a:p>
          <a:endParaRPr lang="en-US"/>
        </a:p>
      </dgm:t>
    </dgm:pt>
    <dgm:pt modelId="{D0E55EFC-6BF4-4889-86D4-5A04E5243322}" type="sibTrans" cxnId="{8ECE786A-C972-4314-9810-1578972559F5}">
      <dgm:prSet/>
      <dgm:spPr/>
      <dgm:t>
        <a:bodyPr/>
        <a:lstStyle/>
        <a:p>
          <a:endParaRPr lang="en-US"/>
        </a:p>
      </dgm:t>
    </dgm:pt>
    <dgm:pt modelId="{B9CBE381-3FA4-4775-A9A2-F6354187C36D}">
      <dgm:prSet phldrT="[Text]"/>
      <dgm:spPr/>
      <dgm:t>
        <a:bodyPr/>
        <a:lstStyle/>
        <a:p>
          <a:r>
            <a:rPr lang="en-US" dirty="0"/>
            <a:t>Probability – How likely is it to happen?</a:t>
          </a:r>
        </a:p>
      </dgm:t>
    </dgm:pt>
    <dgm:pt modelId="{A0CC5729-548D-4BCF-99D2-EAFF8AD14ED1}" type="parTrans" cxnId="{F90F4435-7DE2-4E18-880D-57932BD2119A}">
      <dgm:prSet/>
      <dgm:spPr/>
      <dgm:t>
        <a:bodyPr/>
        <a:lstStyle/>
        <a:p>
          <a:endParaRPr lang="en-US"/>
        </a:p>
      </dgm:t>
    </dgm:pt>
    <dgm:pt modelId="{41F8A6E9-4A5D-4605-B859-991FE33F4300}" type="sibTrans" cxnId="{F90F4435-7DE2-4E18-880D-57932BD2119A}">
      <dgm:prSet/>
      <dgm:spPr/>
      <dgm:t>
        <a:bodyPr/>
        <a:lstStyle/>
        <a:p>
          <a:endParaRPr lang="en-US"/>
        </a:p>
      </dgm:t>
    </dgm:pt>
    <dgm:pt modelId="{8F48F098-51EE-4385-8146-AADEF1AE6083}">
      <dgm:prSet phldrT="[Text]"/>
      <dgm:spPr/>
      <dgm:t>
        <a:bodyPr/>
        <a:lstStyle/>
        <a:p>
          <a:r>
            <a:rPr lang="en-US" dirty="0"/>
            <a:t>Impact – How big of an effect will it have?</a:t>
          </a:r>
        </a:p>
      </dgm:t>
    </dgm:pt>
    <dgm:pt modelId="{F641883D-0165-48FE-90A1-19524C355C97}" type="parTrans" cxnId="{EA40F35F-3DC0-431E-8CBD-53421132A918}">
      <dgm:prSet/>
      <dgm:spPr/>
      <dgm:t>
        <a:bodyPr/>
        <a:lstStyle/>
        <a:p>
          <a:endParaRPr lang="en-US"/>
        </a:p>
      </dgm:t>
    </dgm:pt>
    <dgm:pt modelId="{5AB01786-D542-42B5-8FDF-F6E9B4EA9F2C}" type="sibTrans" cxnId="{EA40F35F-3DC0-431E-8CBD-53421132A918}">
      <dgm:prSet/>
      <dgm:spPr/>
      <dgm:t>
        <a:bodyPr/>
        <a:lstStyle/>
        <a:p>
          <a:endParaRPr lang="en-US"/>
        </a:p>
      </dgm:t>
    </dgm:pt>
    <dgm:pt modelId="{57E720B2-B550-411C-A857-FE380B5D7D77}">
      <dgm:prSet phldrT="[Text]"/>
      <dgm:spPr/>
      <dgm:t>
        <a:bodyPr/>
        <a:lstStyle/>
        <a:p>
          <a:r>
            <a:rPr lang="en-US" dirty="0"/>
            <a:t>Include activities to change probability</a:t>
          </a:r>
        </a:p>
      </dgm:t>
    </dgm:pt>
    <dgm:pt modelId="{9EDF5088-0064-417C-8FD9-71BE669CF18A}" type="parTrans" cxnId="{727A6E8A-62D2-49AA-9DFC-DF4DB597602A}">
      <dgm:prSet/>
      <dgm:spPr/>
      <dgm:t>
        <a:bodyPr/>
        <a:lstStyle/>
        <a:p>
          <a:endParaRPr lang="en-US"/>
        </a:p>
      </dgm:t>
    </dgm:pt>
    <dgm:pt modelId="{A025EFF1-85CC-4BE8-AF9D-2CCFB3DB6D35}" type="sibTrans" cxnId="{727A6E8A-62D2-49AA-9DFC-DF4DB597602A}">
      <dgm:prSet/>
      <dgm:spPr/>
      <dgm:t>
        <a:bodyPr/>
        <a:lstStyle/>
        <a:p>
          <a:endParaRPr lang="en-US"/>
        </a:p>
      </dgm:t>
    </dgm:pt>
    <dgm:pt modelId="{5D1C9398-F5E9-43EE-B667-0691A000808C}">
      <dgm:prSet phldrT="[Text]"/>
      <dgm:spPr/>
      <dgm:t>
        <a:bodyPr/>
        <a:lstStyle/>
        <a:p>
          <a:r>
            <a:rPr lang="en-US" dirty="0"/>
            <a:t>Include cost or time buffers</a:t>
          </a:r>
        </a:p>
      </dgm:t>
    </dgm:pt>
    <dgm:pt modelId="{464CDC8F-4E72-4331-8AE4-65278C0B5BDD}" type="parTrans" cxnId="{B60F6293-3D7F-45D0-B83E-FD0C160874FE}">
      <dgm:prSet/>
      <dgm:spPr/>
      <dgm:t>
        <a:bodyPr/>
        <a:lstStyle/>
        <a:p>
          <a:endParaRPr lang="en-US"/>
        </a:p>
      </dgm:t>
    </dgm:pt>
    <dgm:pt modelId="{418AAE65-EA97-4D11-9EF6-C4ADA4514BE5}" type="sibTrans" cxnId="{B60F6293-3D7F-45D0-B83E-FD0C160874FE}">
      <dgm:prSet/>
      <dgm:spPr/>
      <dgm:t>
        <a:bodyPr/>
        <a:lstStyle/>
        <a:p>
          <a:endParaRPr lang="en-US"/>
        </a:p>
      </dgm:t>
    </dgm:pt>
    <dgm:pt modelId="{FC0D0DAD-6722-42BA-ACA7-94248369DDB4}">
      <dgm:prSet phldrT="[Text]"/>
      <dgm:spPr/>
      <dgm:t>
        <a:bodyPr/>
        <a:lstStyle/>
        <a:p>
          <a:r>
            <a:rPr lang="en-US" dirty="0"/>
            <a:t>Include activities to change impact</a:t>
          </a:r>
        </a:p>
      </dgm:t>
    </dgm:pt>
    <dgm:pt modelId="{64859414-985D-42D1-8857-097453E5E925}" type="parTrans" cxnId="{F3886039-CF27-4FC1-8426-FCF8694BE560}">
      <dgm:prSet/>
      <dgm:spPr/>
      <dgm:t>
        <a:bodyPr/>
        <a:lstStyle/>
        <a:p>
          <a:endParaRPr lang="en-US"/>
        </a:p>
      </dgm:t>
    </dgm:pt>
    <dgm:pt modelId="{221F4519-F77A-40EE-B507-19BB7575526D}" type="sibTrans" cxnId="{F3886039-CF27-4FC1-8426-FCF8694BE560}">
      <dgm:prSet/>
      <dgm:spPr/>
      <dgm:t>
        <a:bodyPr/>
        <a:lstStyle/>
        <a:p>
          <a:endParaRPr lang="en-US"/>
        </a:p>
      </dgm:t>
    </dgm:pt>
    <dgm:pt modelId="{FB7B1E81-0AA2-4C80-9055-0C09A32293ED}">
      <dgm:prSet phldrT="[Text]"/>
      <dgm:spPr/>
      <dgm:t>
        <a:bodyPr/>
        <a:lstStyle/>
        <a:p>
          <a:r>
            <a:rPr lang="en-US" dirty="0"/>
            <a:t>Identify</a:t>
          </a:r>
        </a:p>
      </dgm:t>
    </dgm:pt>
    <dgm:pt modelId="{9ECA9061-47A2-4610-BD83-9DCACFC1F0E0}" type="sibTrans" cxnId="{FF0D0C17-2576-420B-A6AA-9B3EA143D19F}">
      <dgm:prSet/>
      <dgm:spPr/>
      <dgm:t>
        <a:bodyPr/>
        <a:lstStyle/>
        <a:p>
          <a:endParaRPr lang="en-US"/>
        </a:p>
      </dgm:t>
    </dgm:pt>
    <dgm:pt modelId="{2199ABA0-786E-4254-8CE3-A9BA67AFAFCB}" type="parTrans" cxnId="{FF0D0C17-2576-420B-A6AA-9B3EA143D19F}">
      <dgm:prSet/>
      <dgm:spPr/>
      <dgm:t>
        <a:bodyPr/>
        <a:lstStyle/>
        <a:p>
          <a:endParaRPr lang="en-US"/>
        </a:p>
      </dgm:t>
    </dgm:pt>
    <dgm:pt modelId="{34A39A7F-96AD-413F-BA10-54C9A66B3ECE}" type="pres">
      <dgm:prSet presAssocID="{1CF34F7C-6B92-4630-A1C8-4165D876E888}" presName="Name0" presStyleCnt="0">
        <dgm:presLayoutVars>
          <dgm:dir/>
          <dgm:animLvl val="lvl"/>
          <dgm:resizeHandles/>
        </dgm:presLayoutVars>
      </dgm:prSet>
      <dgm:spPr/>
    </dgm:pt>
    <dgm:pt modelId="{E6E85711-EEB4-44FD-B93B-016368AAB0B5}" type="pres">
      <dgm:prSet presAssocID="{FB7B1E81-0AA2-4C80-9055-0C09A32293ED}" presName="linNode" presStyleCnt="0"/>
      <dgm:spPr/>
    </dgm:pt>
    <dgm:pt modelId="{4B647E5C-CCC9-44C7-9FAF-85F7F206D701}" type="pres">
      <dgm:prSet presAssocID="{FB7B1E81-0AA2-4C80-9055-0C09A32293ED}" presName="parentShp" presStyleLbl="node1" presStyleIdx="0" presStyleCnt="3">
        <dgm:presLayoutVars>
          <dgm:bulletEnabled val="1"/>
        </dgm:presLayoutVars>
      </dgm:prSet>
      <dgm:spPr/>
    </dgm:pt>
    <dgm:pt modelId="{B4DED253-D222-4379-89CE-26A646063DB8}" type="pres">
      <dgm:prSet presAssocID="{FB7B1E81-0AA2-4C80-9055-0C09A32293ED}" presName="childShp" presStyleLbl="bgAccFollowNode1" presStyleIdx="0" presStyleCnt="3">
        <dgm:presLayoutVars>
          <dgm:bulletEnabled val="1"/>
        </dgm:presLayoutVars>
      </dgm:prSet>
      <dgm:spPr/>
    </dgm:pt>
    <dgm:pt modelId="{5A12E9B4-C2E8-4C33-828E-14CBFA3FA3A8}" type="pres">
      <dgm:prSet presAssocID="{9ECA9061-47A2-4610-BD83-9DCACFC1F0E0}" presName="spacing" presStyleCnt="0"/>
      <dgm:spPr/>
    </dgm:pt>
    <dgm:pt modelId="{3C5BCFD5-D034-4D93-87C8-B97C3A11A40C}" type="pres">
      <dgm:prSet presAssocID="{29A4356E-5C55-465E-AA23-62D59F2CFC4B}" presName="linNode" presStyleCnt="0"/>
      <dgm:spPr/>
    </dgm:pt>
    <dgm:pt modelId="{CCA94967-CA3A-4C7A-A037-2BADBFA8B641}" type="pres">
      <dgm:prSet presAssocID="{29A4356E-5C55-465E-AA23-62D59F2CFC4B}" presName="parentShp" presStyleLbl="node1" presStyleIdx="1" presStyleCnt="3">
        <dgm:presLayoutVars>
          <dgm:bulletEnabled val="1"/>
        </dgm:presLayoutVars>
      </dgm:prSet>
      <dgm:spPr/>
    </dgm:pt>
    <dgm:pt modelId="{FFF72EE2-5539-4326-A060-1C1EB7A62D9D}" type="pres">
      <dgm:prSet presAssocID="{29A4356E-5C55-465E-AA23-62D59F2CFC4B}" presName="childShp" presStyleLbl="bgAccFollowNode1" presStyleIdx="1" presStyleCnt="3">
        <dgm:presLayoutVars>
          <dgm:bulletEnabled val="1"/>
        </dgm:presLayoutVars>
      </dgm:prSet>
      <dgm:spPr/>
    </dgm:pt>
    <dgm:pt modelId="{9E576BE4-164E-4F6C-B3F6-996585527C33}" type="pres">
      <dgm:prSet presAssocID="{4D4B2E35-256A-4B91-AEEC-CB3F5BFD80EE}" presName="spacing" presStyleCnt="0"/>
      <dgm:spPr/>
    </dgm:pt>
    <dgm:pt modelId="{E52930E5-B2FF-45AF-AA2F-EEEDDE62A384}" type="pres">
      <dgm:prSet presAssocID="{F73C46A7-71D1-4AE0-A2C6-93BE8A9CB9FB}" presName="linNode" presStyleCnt="0"/>
      <dgm:spPr/>
    </dgm:pt>
    <dgm:pt modelId="{50DB896E-88B8-4AEA-BC14-70429D233857}" type="pres">
      <dgm:prSet presAssocID="{F73C46A7-71D1-4AE0-A2C6-93BE8A9CB9FB}" presName="parentShp" presStyleLbl="node1" presStyleIdx="2" presStyleCnt="3">
        <dgm:presLayoutVars>
          <dgm:bulletEnabled val="1"/>
        </dgm:presLayoutVars>
      </dgm:prSet>
      <dgm:spPr/>
    </dgm:pt>
    <dgm:pt modelId="{2FBA5F4C-1F10-413D-8CD0-70C18F0F1F68}" type="pres">
      <dgm:prSet presAssocID="{F73C46A7-71D1-4AE0-A2C6-93BE8A9CB9FB}" presName="childShp" presStyleLbl="bgAccFollowNode1" presStyleIdx="2" presStyleCnt="3">
        <dgm:presLayoutVars>
          <dgm:bulletEnabled val="1"/>
        </dgm:presLayoutVars>
      </dgm:prSet>
      <dgm:spPr/>
    </dgm:pt>
  </dgm:ptLst>
  <dgm:cxnLst>
    <dgm:cxn modelId="{D29EFC00-2068-4838-91A6-CD608280B161}" type="presOf" srcId="{FC0D0DAD-6722-42BA-ACA7-94248369DDB4}" destId="{2FBA5F4C-1F10-413D-8CD0-70C18F0F1F68}" srcOrd="0" destOrd="1" presId="urn:microsoft.com/office/officeart/2005/8/layout/vList6"/>
    <dgm:cxn modelId="{2CABFC02-0A9B-4EB0-8841-F2494EBB2379}" type="presOf" srcId="{8F48F098-51EE-4385-8146-AADEF1AE6083}" destId="{FFF72EE2-5539-4326-A060-1C1EB7A62D9D}" srcOrd="0" destOrd="1" presId="urn:microsoft.com/office/officeart/2005/8/layout/vList6"/>
    <dgm:cxn modelId="{FF0D0C17-2576-420B-A6AA-9B3EA143D19F}" srcId="{1CF34F7C-6B92-4630-A1C8-4165D876E888}" destId="{FB7B1E81-0AA2-4C80-9055-0C09A32293ED}" srcOrd="0" destOrd="0" parTransId="{2199ABA0-786E-4254-8CE3-A9BA67AFAFCB}" sibTransId="{9ECA9061-47A2-4610-BD83-9DCACFC1F0E0}"/>
    <dgm:cxn modelId="{3F421B1B-C3CB-416B-8FC8-636ADD19EDAF}" srcId="{1CF34F7C-6B92-4630-A1C8-4165D876E888}" destId="{F73C46A7-71D1-4AE0-A2C6-93BE8A9CB9FB}" srcOrd="2" destOrd="0" parTransId="{492A6910-6C30-46F8-AC26-F073A38864B1}" sibTransId="{335F8C54-DBEE-4CBC-A183-B32E85CD7E5A}"/>
    <dgm:cxn modelId="{46AB372D-81EF-4C50-80B8-65435254F278}" type="presOf" srcId="{356E8173-33B3-4CC8-BC4C-BB3DA17609CF}" destId="{B4DED253-D222-4379-89CE-26A646063DB8}" srcOrd="0" destOrd="0" presId="urn:microsoft.com/office/officeart/2005/8/layout/vList6"/>
    <dgm:cxn modelId="{F90F4435-7DE2-4E18-880D-57932BD2119A}" srcId="{29A4356E-5C55-465E-AA23-62D59F2CFC4B}" destId="{B9CBE381-3FA4-4775-A9A2-F6354187C36D}" srcOrd="0" destOrd="0" parTransId="{A0CC5729-548D-4BCF-99D2-EAFF8AD14ED1}" sibTransId="{41F8A6E9-4A5D-4605-B859-991FE33F4300}"/>
    <dgm:cxn modelId="{F3886039-CF27-4FC1-8426-FCF8694BE560}" srcId="{F73C46A7-71D1-4AE0-A2C6-93BE8A9CB9FB}" destId="{FC0D0DAD-6722-42BA-ACA7-94248369DDB4}" srcOrd="1" destOrd="0" parTransId="{64859414-985D-42D1-8857-097453E5E925}" sibTransId="{221F4519-F77A-40EE-B507-19BB7575526D}"/>
    <dgm:cxn modelId="{8FA6905E-33E8-4793-803D-598547DC629A}" type="presOf" srcId="{FB7B1E81-0AA2-4C80-9055-0C09A32293ED}" destId="{4B647E5C-CCC9-44C7-9FAF-85F7F206D701}" srcOrd="0" destOrd="0" presId="urn:microsoft.com/office/officeart/2005/8/layout/vList6"/>
    <dgm:cxn modelId="{EA40F35F-3DC0-431E-8CBD-53421132A918}" srcId="{29A4356E-5C55-465E-AA23-62D59F2CFC4B}" destId="{8F48F098-51EE-4385-8146-AADEF1AE6083}" srcOrd="1" destOrd="0" parTransId="{F641883D-0165-48FE-90A1-19524C355C97}" sibTransId="{5AB01786-D542-42B5-8FDF-F6E9B4EA9F2C}"/>
    <dgm:cxn modelId="{8ECE786A-C972-4314-9810-1578972559F5}" srcId="{FB7B1E81-0AA2-4C80-9055-0C09A32293ED}" destId="{BE4FF864-F03F-4117-A279-B39A8AD2B05F}" srcOrd="1" destOrd="0" parTransId="{E21C5580-189A-4744-8C55-6C334F567950}" sibTransId="{D0E55EFC-6BF4-4889-86D4-5A04E5243322}"/>
    <dgm:cxn modelId="{44F7A87E-0A51-4A27-9686-51E4B57CEF58}" type="presOf" srcId="{B9CBE381-3FA4-4775-A9A2-F6354187C36D}" destId="{FFF72EE2-5539-4326-A060-1C1EB7A62D9D}" srcOrd="0" destOrd="0" presId="urn:microsoft.com/office/officeart/2005/8/layout/vList6"/>
    <dgm:cxn modelId="{20A1EE84-7053-492A-817A-E7714F993858}" type="presOf" srcId="{1CF34F7C-6B92-4630-A1C8-4165D876E888}" destId="{34A39A7F-96AD-413F-BA10-54C9A66B3ECE}" srcOrd="0" destOrd="0" presId="urn:microsoft.com/office/officeart/2005/8/layout/vList6"/>
    <dgm:cxn modelId="{727A6E8A-62D2-49AA-9DFC-DF4DB597602A}" srcId="{F73C46A7-71D1-4AE0-A2C6-93BE8A9CB9FB}" destId="{57E720B2-B550-411C-A857-FE380B5D7D77}" srcOrd="0" destOrd="0" parTransId="{9EDF5088-0064-417C-8FD9-71BE669CF18A}" sibTransId="{A025EFF1-85CC-4BE8-AF9D-2CCFB3DB6D35}"/>
    <dgm:cxn modelId="{C508A68B-35FB-4BD0-8534-FF0821E8BCF1}" type="presOf" srcId="{F73C46A7-71D1-4AE0-A2C6-93BE8A9CB9FB}" destId="{50DB896E-88B8-4AEA-BC14-70429D233857}" srcOrd="0" destOrd="0" presId="urn:microsoft.com/office/officeart/2005/8/layout/vList6"/>
    <dgm:cxn modelId="{8392178D-C7B3-4BEA-8332-73CA79AA0422}" srcId="{FB7B1E81-0AA2-4C80-9055-0C09A32293ED}" destId="{356E8173-33B3-4CC8-BC4C-BB3DA17609CF}" srcOrd="0" destOrd="0" parTransId="{05E0502F-2A11-4D28-962D-AB31C0CCBCC8}" sibTransId="{12520997-F0D5-4BC7-955F-98E702EE95A8}"/>
    <dgm:cxn modelId="{B60F6293-3D7F-45D0-B83E-FD0C160874FE}" srcId="{F73C46A7-71D1-4AE0-A2C6-93BE8A9CB9FB}" destId="{5D1C9398-F5E9-43EE-B667-0691A000808C}" srcOrd="2" destOrd="0" parTransId="{464CDC8F-4E72-4331-8AE4-65278C0B5BDD}" sibTransId="{418AAE65-EA97-4D11-9EF6-C4ADA4514BE5}"/>
    <dgm:cxn modelId="{9DE583A3-B335-4C45-94EE-9CB7F5A4790A}" type="presOf" srcId="{57E720B2-B550-411C-A857-FE380B5D7D77}" destId="{2FBA5F4C-1F10-413D-8CD0-70C18F0F1F68}" srcOrd="0" destOrd="0" presId="urn:microsoft.com/office/officeart/2005/8/layout/vList6"/>
    <dgm:cxn modelId="{5A2353E2-BF42-4D8B-B8E6-2193A305C8CE}" srcId="{1CF34F7C-6B92-4630-A1C8-4165D876E888}" destId="{29A4356E-5C55-465E-AA23-62D59F2CFC4B}" srcOrd="1" destOrd="0" parTransId="{66BC45EB-25B2-4B0C-97FD-EFA6582DCAF6}" sibTransId="{4D4B2E35-256A-4B91-AEEC-CB3F5BFD80EE}"/>
    <dgm:cxn modelId="{517584EC-A693-4186-B55B-1C98D90DF0A8}" type="presOf" srcId="{BE4FF864-F03F-4117-A279-B39A8AD2B05F}" destId="{B4DED253-D222-4379-89CE-26A646063DB8}" srcOrd="0" destOrd="1" presId="urn:microsoft.com/office/officeart/2005/8/layout/vList6"/>
    <dgm:cxn modelId="{6B22D9F4-DBC9-44A5-9813-44588B26C99D}" type="presOf" srcId="{5D1C9398-F5E9-43EE-B667-0691A000808C}" destId="{2FBA5F4C-1F10-413D-8CD0-70C18F0F1F68}" srcOrd="0" destOrd="2" presId="urn:microsoft.com/office/officeart/2005/8/layout/vList6"/>
    <dgm:cxn modelId="{161276F9-2A65-41B5-999C-2B548EF0C70E}" type="presOf" srcId="{29A4356E-5C55-465E-AA23-62D59F2CFC4B}" destId="{CCA94967-CA3A-4C7A-A037-2BADBFA8B641}" srcOrd="0" destOrd="0" presId="urn:microsoft.com/office/officeart/2005/8/layout/vList6"/>
    <dgm:cxn modelId="{A9FECF6C-C5FA-4E62-8CD8-BA7C994CE954}" type="presParOf" srcId="{34A39A7F-96AD-413F-BA10-54C9A66B3ECE}" destId="{E6E85711-EEB4-44FD-B93B-016368AAB0B5}" srcOrd="0" destOrd="0" presId="urn:microsoft.com/office/officeart/2005/8/layout/vList6"/>
    <dgm:cxn modelId="{8A9D1845-E78A-4535-9FA8-5CBBF1B2B0BA}" type="presParOf" srcId="{E6E85711-EEB4-44FD-B93B-016368AAB0B5}" destId="{4B647E5C-CCC9-44C7-9FAF-85F7F206D701}" srcOrd="0" destOrd="0" presId="urn:microsoft.com/office/officeart/2005/8/layout/vList6"/>
    <dgm:cxn modelId="{F8BF2FE7-33BE-4532-9627-5E89A42C8943}" type="presParOf" srcId="{E6E85711-EEB4-44FD-B93B-016368AAB0B5}" destId="{B4DED253-D222-4379-89CE-26A646063DB8}" srcOrd="1" destOrd="0" presId="urn:microsoft.com/office/officeart/2005/8/layout/vList6"/>
    <dgm:cxn modelId="{6D993544-F24B-4DC4-898C-1EADEB031DCA}" type="presParOf" srcId="{34A39A7F-96AD-413F-BA10-54C9A66B3ECE}" destId="{5A12E9B4-C2E8-4C33-828E-14CBFA3FA3A8}" srcOrd="1" destOrd="0" presId="urn:microsoft.com/office/officeart/2005/8/layout/vList6"/>
    <dgm:cxn modelId="{62FC9D32-697E-4995-BA66-08A40B804C5C}" type="presParOf" srcId="{34A39A7F-96AD-413F-BA10-54C9A66B3ECE}" destId="{3C5BCFD5-D034-4D93-87C8-B97C3A11A40C}" srcOrd="2" destOrd="0" presId="urn:microsoft.com/office/officeart/2005/8/layout/vList6"/>
    <dgm:cxn modelId="{B35761A1-64EC-4471-930F-81EFE9A50A02}" type="presParOf" srcId="{3C5BCFD5-D034-4D93-87C8-B97C3A11A40C}" destId="{CCA94967-CA3A-4C7A-A037-2BADBFA8B641}" srcOrd="0" destOrd="0" presId="urn:microsoft.com/office/officeart/2005/8/layout/vList6"/>
    <dgm:cxn modelId="{24146282-935A-4CB9-BA74-BA22200BEAC8}" type="presParOf" srcId="{3C5BCFD5-D034-4D93-87C8-B97C3A11A40C}" destId="{FFF72EE2-5539-4326-A060-1C1EB7A62D9D}" srcOrd="1" destOrd="0" presId="urn:microsoft.com/office/officeart/2005/8/layout/vList6"/>
    <dgm:cxn modelId="{DAC44ABA-8C91-4B2B-93DC-7D10EFF87F04}" type="presParOf" srcId="{34A39A7F-96AD-413F-BA10-54C9A66B3ECE}" destId="{9E576BE4-164E-4F6C-B3F6-996585527C33}" srcOrd="3" destOrd="0" presId="urn:microsoft.com/office/officeart/2005/8/layout/vList6"/>
    <dgm:cxn modelId="{766A6C0D-3EE1-4973-8813-2671A6CDFEEC}" type="presParOf" srcId="{34A39A7F-96AD-413F-BA10-54C9A66B3ECE}" destId="{E52930E5-B2FF-45AF-AA2F-EEEDDE62A384}" srcOrd="4" destOrd="0" presId="urn:microsoft.com/office/officeart/2005/8/layout/vList6"/>
    <dgm:cxn modelId="{DD826B2E-3E44-4759-8F59-D16F72DB88CC}" type="presParOf" srcId="{E52930E5-B2FF-45AF-AA2F-EEEDDE62A384}" destId="{50DB896E-88B8-4AEA-BC14-70429D233857}" srcOrd="0" destOrd="0" presId="urn:microsoft.com/office/officeart/2005/8/layout/vList6"/>
    <dgm:cxn modelId="{405B667A-60BA-44EF-8C7F-A355D982A9A9}" type="presParOf" srcId="{E52930E5-B2FF-45AF-AA2F-EEEDDE62A384}" destId="{2FBA5F4C-1F10-413D-8CD0-70C18F0F1F68}" srcOrd="1" destOrd="0" presId="urn:microsoft.com/office/officeart/2005/8/layout/vList6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C0FCC2F-52CF-4832-A156-0AE5CE5C8CC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54953EF-686B-4719-A18E-DE6C61E601B8}">
      <dgm:prSet phldrT="[Text]"/>
      <dgm:spPr/>
      <dgm:t>
        <a:bodyPr/>
        <a:lstStyle/>
        <a:p>
          <a:r>
            <a:rPr lang="en-US" dirty="0"/>
            <a:t>Joe</a:t>
          </a:r>
        </a:p>
      </dgm:t>
    </dgm:pt>
    <dgm:pt modelId="{AEBE7D20-3C29-4767-A577-298C11022045}" type="parTrans" cxnId="{D722E85F-E5D8-4821-ADE6-D17C65CE3F39}">
      <dgm:prSet/>
      <dgm:spPr/>
      <dgm:t>
        <a:bodyPr/>
        <a:lstStyle/>
        <a:p>
          <a:endParaRPr lang="en-US"/>
        </a:p>
      </dgm:t>
    </dgm:pt>
    <dgm:pt modelId="{9DE76536-A184-42F0-A744-A340A7E946EF}" type="sibTrans" cxnId="{D722E85F-E5D8-4821-ADE6-D17C65CE3F39}">
      <dgm:prSet/>
      <dgm:spPr/>
      <dgm:t>
        <a:bodyPr/>
        <a:lstStyle/>
        <a:p>
          <a:endParaRPr lang="en-US"/>
        </a:p>
      </dgm:t>
    </dgm:pt>
    <dgm:pt modelId="{0AFE85D7-B628-40DE-8C6E-ABEC9063914D}">
      <dgm:prSet phldrT="[Text]"/>
      <dgm:spPr/>
      <dgm:t>
        <a:bodyPr/>
        <a:lstStyle/>
        <a:p>
          <a:r>
            <a:rPr lang="en-US" dirty="0"/>
            <a:t>Bob</a:t>
          </a:r>
        </a:p>
      </dgm:t>
    </dgm:pt>
    <dgm:pt modelId="{42BA1674-10EB-4AEE-AA75-B95D05E652DD}" type="parTrans" cxnId="{BBA8E699-7A3C-4AF9-8E3A-7B45927A95E2}">
      <dgm:prSet/>
      <dgm:spPr/>
      <dgm:t>
        <a:bodyPr/>
        <a:lstStyle/>
        <a:p>
          <a:endParaRPr lang="en-US"/>
        </a:p>
      </dgm:t>
    </dgm:pt>
    <dgm:pt modelId="{6E49D9D0-D3BA-4739-B21F-3F32B0877F61}" type="sibTrans" cxnId="{BBA8E699-7A3C-4AF9-8E3A-7B45927A95E2}">
      <dgm:prSet/>
      <dgm:spPr/>
      <dgm:t>
        <a:bodyPr/>
        <a:lstStyle/>
        <a:p>
          <a:endParaRPr lang="en-US"/>
        </a:p>
      </dgm:t>
    </dgm:pt>
    <dgm:pt modelId="{9B677E2B-0370-4F91-BF44-30E1D20D71BD}">
      <dgm:prSet phldrT="[Text]"/>
      <dgm:spPr/>
      <dgm:t>
        <a:bodyPr/>
        <a:lstStyle/>
        <a:p>
          <a:r>
            <a:rPr lang="en-US" dirty="0"/>
            <a:t>Jane</a:t>
          </a:r>
        </a:p>
      </dgm:t>
    </dgm:pt>
    <dgm:pt modelId="{F629B175-E56F-4C44-B0C0-1381E6340E55}" type="parTrans" cxnId="{30F3FD2A-62FF-48AF-BCF5-859DB54B6978}">
      <dgm:prSet/>
      <dgm:spPr/>
      <dgm:t>
        <a:bodyPr/>
        <a:lstStyle/>
        <a:p>
          <a:endParaRPr lang="en-US"/>
        </a:p>
      </dgm:t>
    </dgm:pt>
    <dgm:pt modelId="{1859423E-91FC-4A47-A112-90AD49DB3DEA}" type="sibTrans" cxnId="{30F3FD2A-62FF-48AF-BCF5-859DB54B6978}">
      <dgm:prSet/>
      <dgm:spPr/>
      <dgm:t>
        <a:bodyPr/>
        <a:lstStyle/>
        <a:p>
          <a:endParaRPr lang="en-US"/>
        </a:p>
      </dgm:t>
    </dgm:pt>
    <dgm:pt modelId="{E2E48E1D-47EE-4972-B985-5A671457DBF6}">
      <dgm:prSet phldrT="[Text]"/>
      <dgm:spPr/>
      <dgm:t>
        <a:bodyPr/>
        <a:lstStyle/>
        <a:p>
          <a:r>
            <a:rPr lang="en-US" dirty="0"/>
            <a:t>Betty</a:t>
          </a:r>
        </a:p>
      </dgm:t>
    </dgm:pt>
    <dgm:pt modelId="{B0F3B3D6-F329-4235-84EA-37DFB2E78A0F}" type="parTrans" cxnId="{1AF12CA1-4502-4FD6-A45B-172BEC4B7FC5}">
      <dgm:prSet/>
      <dgm:spPr/>
      <dgm:t>
        <a:bodyPr/>
        <a:lstStyle/>
        <a:p>
          <a:endParaRPr lang="en-US"/>
        </a:p>
      </dgm:t>
    </dgm:pt>
    <dgm:pt modelId="{757597C2-CFCB-4A65-AE30-5A0AB5491C58}" type="sibTrans" cxnId="{1AF12CA1-4502-4FD6-A45B-172BEC4B7FC5}">
      <dgm:prSet/>
      <dgm:spPr/>
      <dgm:t>
        <a:bodyPr/>
        <a:lstStyle/>
        <a:p>
          <a:endParaRPr lang="en-US"/>
        </a:p>
      </dgm:t>
    </dgm:pt>
    <dgm:pt modelId="{A329E222-30BC-4AD2-857A-A2291EF5CF09}" type="pres">
      <dgm:prSet presAssocID="{0C0FCC2F-52CF-4832-A156-0AE5CE5C8CC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966A3B8-3995-46AA-9EA7-D0A59A935BA4}" type="pres">
      <dgm:prSet presAssocID="{754953EF-686B-4719-A18E-DE6C61E601B8}" presName="hierRoot1" presStyleCnt="0">
        <dgm:presLayoutVars>
          <dgm:hierBranch val="init"/>
        </dgm:presLayoutVars>
      </dgm:prSet>
      <dgm:spPr/>
    </dgm:pt>
    <dgm:pt modelId="{C4A59823-9949-4CEB-83D9-FC7FD421E186}" type="pres">
      <dgm:prSet presAssocID="{754953EF-686B-4719-A18E-DE6C61E601B8}" presName="rootComposite1" presStyleCnt="0"/>
      <dgm:spPr/>
    </dgm:pt>
    <dgm:pt modelId="{525EB4CE-F774-4C4A-86EA-B1CA7FC139C1}" type="pres">
      <dgm:prSet presAssocID="{754953EF-686B-4719-A18E-DE6C61E601B8}" presName="rootText1" presStyleLbl="node0" presStyleIdx="0" presStyleCnt="1">
        <dgm:presLayoutVars>
          <dgm:chPref val="3"/>
        </dgm:presLayoutVars>
      </dgm:prSet>
      <dgm:spPr/>
    </dgm:pt>
    <dgm:pt modelId="{64BB417E-33EA-4FA9-BAB6-B1EDBB692EC7}" type="pres">
      <dgm:prSet presAssocID="{754953EF-686B-4719-A18E-DE6C61E601B8}" presName="rootConnector1" presStyleLbl="node1" presStyleIdx="0" presStyleCnt="0"/>
      <dgm:spPr/>
    </dgm:pt>
    <dgm:pt modelId="{67713579-84D6-4209-B863-0C417D11DB7B}" type="pres">
      <dgm:prSet presAssocID="{754953EF-686B-4719-A18E-DE6C61E601B8}" presName="hierChild2" presStyleCnt="0"/>
      <dgm:spPr/>
    </dgm:pt>
    <dgm:pt modelId="{4227E6BB-1FF3-4802-A989-12F845A42FC7}" type="pres">
      <dgm:prSet presAssocID="{42BA1674-10EB-4AEE-AA75-B95D05E652DD}" presName="Name37" presStyleLbl="parChTrans1D2" presStyleIdx="0" presStyleCnt="3"/>
      <dgm:spPr/>
    </dgm:pt>
    <dgm:pt modelId="{4EC209ED-3B35-430F-B18A-9DE8C8E56982}" type="pres">
      <dgm:prSet presAssocID="{0AFE85D7-B628-40DE-8C6E-ABEC9063914D}" presName="hierRoot2" presStyleCnt="0">
        <dgm:presLayoutVars>
          <dgm:hierBranch val="init"/>
        </dgm:presLayoutVars>
      </dgm:prSet>
      <dgm:spPr/>
    </dgm:pt>
    <dgm:pt modelId="{E32233B9-5226-4596-8623-D0B667CD8E64}" type="pres">
      <dgm:prSet presAssocID="{0AFE85D7-B628-40DE-8C6E-ABEC9063914D}" presName="rootComposite" presStyleCnt="0"/>
      <dgm:spPr/>
    </dgm:pt>
    <dgm:pt modelId="{E9A16937-299D-4F4D-B856-21F56EA7E1EB}" type="pres">
      <dgm:prSet presAssocID="{0AFE85D7-B628-40DE-8C6E-ABEC9063914D}" presName="rootText" presStyleLbl="node2" presStyleIdx="0" presStyleCnt="3">
        <dgm:presLayoutVars>
          <dgm:chPref val="3"/>
        </dgm:presLayoutVars>
      </dgm:prSet>
      <dgm:spPr/>
    </dgm:pt>
    <dgm:pt modelId="{7F2A85A3-7CC1-49D2-8DE8-3C0C01D8B932}" type="pres">
      <dgm:prSet presAssocID="{0AFE85D7-B628-40DE-8C6E-ABEC9063914D}" presName="rootConnector" presStyleLbl="node2" presStyleIdx="0" presStyleCnt="3"/>
      <dgm:spPr/>
    </dgm:pt>
    <dgm:pt modelId="{49153019-57F7-4983-98C6-4FAB9F1C8E43}" type="pres">
      <dgm:prSet presAssocID="{0AFE85D7-B628-40DE-8C6E-ABEC9063914D}" presName="hierChild4" presStyleCnt="0"/>
      <dgm:spPr/>
    </dgm:pt>
    <dgm:pt modelId="{64B67316-8C6C-4166-8C2A-9A6CBD3FBC7C}" type="pres">
      <dgm:prSet presAssocID="{0AFE85D7-B628-40DE-8C6E-ABEC9063914D}" presName="hierChild5" presStyleCnt="0"/>
      <dgm:spPr/>
    </dgm:pt>
    <dgm:pt modelId="{24259FA9-A8C9-4E65-85F2-097540677491}" type="pres">
      <dgm:prSet presAssocID="{F629B175-E56F-4C44-B0C0-1381E6340E55}" presName="Name37" presStyleLbl="parChTrans1D2" presStyleIdx="1" presStyleCnt="3"/>
      <dgm:spPr/>
    </dgm:pt>
    <dgm:pt modelId="{AB3DDBAA-95C4-47E6-A932-6211273B5113}" type="pres">
      <dgm:prSet presAssocID="{9B677E2B-0370-4F91-BF44-30E1D20D71BD}" presName="hierRoot2" presStyleCnt="0">
        <dgm:presLayoutVars>
          <dgm:hierBranch val="init"/>
        </dgm:presLayoutVars>
      </dgm:prSet>
      <dgm:spPr/>
    </dgm:pt>
    <dgm:pt modelId="{628A7954-EA87-48F4-9D02-B10A45463106}" type="pres">
      <dgm:prSet presAssocID="{9B677E2B-0370-4F91-BF44-30E1D20D71BD}" presName="rootComposite" presStyleCnt="0"/>
      <dgm:spPr/>
    </dgm:pt>
    <dgm:pt modelId="{8A17A973-67C3-4BD0-8EA8-E8245A488DA9}" type="pres">
      <dgm:prSet presAssocID="{9B677E2B-0370-4F91-BF44-30E1D20D71BD}" presName="rootText" presStyleLbl="node2" presStyleIdx="1" presStyleCnt="3">
        <dgm:presLayoutVars>
          <dgm:chPref val="3"/>
        </dgm:presLayoutVars>
      </dgm:prSet>
      <dgm:spPr/>
    </dgm:pt>
    <dgm:pt modelId="{04F8884D-B0AE-414C-ABA7-26AFA61D4612}" type="pres">
      <dgm:prSet presAssocID="{9B677E2B-0370-4F91-BF44-30E1D20D71BD}" presName="rootConnector" presStyleLbl="node2" presStyleIdx="1" presStyleCnt="3"/>
      <dgm:spPr/>
    </dgm:pt>
    <dgm:pt modelId="{1FA84A08-EEFE-4EC3-A8D7-87F1C267934D}" type="pres">
      <dgm:prSet presAssocID="{9B677E2B-0370-4F91-BF44-30E1D20D71BD}" presName="hierChild4" presStyleCnt="0"/>
      <dgm:spPr/>
    </dgm:pt>
    <dgm:pt modelId="{1EC082CE-2803-4033-A24E-41D36B31CD87}" type="pres">
      <dgm:prSet presAssocID="{9B677E2B-0370-4F91-BF44-30E1D20D71BD}" presName="hierChild5" presStyleCnt="0"/>
      <dgm:spPr/>
    </dgm:pt>
    <dgm:pt modelId="{95693F8D-5269-4A5D-98C2-1FE6F757B217}" type="pres">
      <dgm:prSet presAssocID="{B0F3B3D6-F329-4235-84EA-37DFB2E78A0F}" presName="Name37" presStyleLbl="parChTrans1D2" presStyleIdx="2" presStyleCnt="3"/>
      <dgm:spPr/>
    </dgm:pt>
    <dgm:pt modelId="{321DDC75-DB7D-4608-A380-65088ED9DD38}" type="pres">
      <dgm:prSet presAssocID="{E2E48E1D-47EE-4972-B985-5A671457DBF6}" presName="hierRoot2" presStyleCnt="0">
        <dgm:presLayoutVars>
          <dgm:hierBranch val="init"/>
        </dgm:presLayoutVars>
      </dgm:prSet>
      <dgm:spPr/>
    </dgm:pt>
    <dgm:pt modelId="{34F800BC-B1D8-483F-8176-42404A6668F4}" type="pres">
      <dgm:prSet presAssocID="{E2E48E1D-47EE-4972-B985-5A671457DBF6}" presName="rootComposite" presStyleCnt="0"/>
      <dgm:spPr/>
    </dgm:pt>
    <dgm:pt modelId="{9A109291-846A-4ACC-8440-2E683789D3A8}" type="pres">
      <dgm:prSet presAssocID="{E2E48E1D-47EE-4972-B985-5A671457DBF6}" presName="rootText" presStyleLbl="node2" presStyleIdx="2" presStyleCnt="3">
        <dgm:presLayoutVars>
          <dgm:chPref val="3"/>
        </dgm:presLayoutVars>
      </dgm:prSet>
      <dgm:spPr/>
    </dgm:pt>
    <dgm:pt modelId="{B3D40AAF-2E1A-44ED-9A8E-5C9ABD547A5B}" type="pres">
      <dgm:prSet presAssocID="{E2E48E1D-47EE-4972-B985-5A671457DBF6}" presName="rootConnector" presStyleLbl="node2" presStyleIdx="2" presStyleCnt="3"/>
      <dgm:spPr/>
    </dgm:pt>
    <dgm:pt modelId="{6200190F-CF3C-490C-8F93-51ECC096EC98}" type="pres">
      <dgm:prSet presAssocID="{E2E48E1D-47EE-4972-B985-5A671457DBF6}" presName="hierChild4" presStyleCnt="0"/>
      <dgm:spPr/>
    </dgm:pt>
    <dgm:pt modelId="{8583800A-8066-4698-ABFA-175DD6432F62}" type="pres">
      <dgm:prSet presAssocID="{E2E48E1D-47EE-4972-B985-5A671457DBF6}" presName="hierChild5" presStyleCnt="0"/>
      <dgm:spPr/>
    </dgm:pt>
    <dgm:pt modelId="{F360AB6D-930A-4848-8A08-4E4747BDF86C}" type="pres">
      <dgm:prSet presAssocID="{754953EF-686B-4719-A18E-DE6C61E601B8}" presName="hierChild3" presStyleCnt="0"/>
      <dgm:spPr/>
    </dgm:pt>
  </dgm:ptLst>
  <dgm:cxnLst>
    <dgm:cxn modelId="{FCAD180D-F984-4AF9-AE23-FA4B8281E9FB}" type="presOf" srcId="{0C0FCC2F-52CF-4832-A156-0AE5CE5C8CC4}" destId="{A329E222-30BC-4AD2-857A-A2291EF5CF09}" srcOrd="0" destOrd="0" presId="urn:microsoft.com/office/officeart/2005/8/layout/orgChart1"/>
    <dgm:cxn modelId="{006AED0D-6EA0-4800-84FA-E290B63651E6}" type="presOf" srcId="{42BA1674-10EB-4AEE-AA75-B95D05E652DD}" destId="{4227E6BB-1FF3-4802-A989-12F845A42FC7}" srcOrd="0" destOrd="0" presId="urn:microsoft.com/office/officeart/2005/8/layout/orgChart1"/>
    <dgm:cxn modelId="{30F3FD2A-62FF-48AF-BCF5-859DB54B6978}" srcId="{754953EF-686B-4719-A18E-DE6C61E601B8}" destId="{9B677E2B-0370-4F91-BF44-30E1D20D71BD}" srcOrd="1" destOrd="0" parTransId="{F629B175-E56F-4C44-B0C0-1381E6340E55}" sibTransId="{1859423E-91FC-4A47-A112-90AD49DB3DEA}"/>
    <dgm:cxn modelId="{CAA0DA2C-80A3-4E47-ADC2-5A4668040DA7}" type="presOf" srcId="{0AFE85D7-B628-40DE-8C6E-ABEC9063914D}" destId="{7F2A85A3-7CC1-49D2-8DE8-3C0C01D8B932}" srcOrd="1" destOrd="0" presId="urn:microsoft.com/office/officeart/2005/8/layout/orgChart1"/>
    <dgm:cxn modelId="{018C333A-42C0-48C0-A2EE-F52072ED8A82}" type="presOf" srcId="{E2E48E1D-47EE-4972-B985-5A671457DBF6}" destId="{9A109291-846A-4ACC-8440-2E683789D3A8}" srcOrd="0" destOrd="0" presId="urn:microsoft.com/office/officeart/2005/8/layout/orgChart1"/>
    <dgm:cxn modelId="{D722E85F-E5D8-4821-ADE6-D17C65CE3F39}" srcId="{0C0FCC2F-52CF-4832-A156-0AE5CE5C8CC4}" destId="{754953EF-686B-4719-A18E-DE6C61E601B8}" srcOrd="0" destOrd="0" parTransId="{AEBE7D20-3C29-4767-A577-298C11022045}" sibTransId="{9DE76536-A184-42F0-A744-A340A7E946EF}"/>
    <dgm:cxn modelId="{490EEE66-7CB5-4B59-A757-F7EEBFCEF0C4}" type="presOf" srcId="{754953EF-686B-4719-A18E-DE6C61E601B8}" destId="{525EB4CE-F774-4C4A-86EA-B1CA7FC139C1}" srcOrd="0" destOrd="0" presId="urn:microsoft.com/office/officeart/2005/8/layout/orgChart1"/>
    <dgm:cxn modelId="{C61DB052-078A-448E-890C-9149C7B12FCF}" type="presOf" srcId="{9B677E2B-0370-4F91-BF44-30E1D20D71BD}" destId="{8A17A973-67C3-4BD0-8EA8-E8245A488DA9}" srcOrd="0" destOrd="0" presId="urn:microsoft.com/office/officeart/2005/8/layout/orgChart1"/>
    <dgm:cxn modelId="{CD69117B-63E8-45A2-8CE5-0B016CD4FF7D}" type="presOf" srcId="{F629B175-E56F-4C44-B0C0-1381E6340E55}" destId="{24259FA9-A8C9-4E65-85F2-097540677491}" srcOrd="0" destOrd="0" presId="urn:microsoft.com/office/officeart/2005/8/layout/orgChart1"/>
    <dgm:cxn modelId="{E70A4F93-7175-4EDF-B72F-F479AC6B1723}" type="presOf" srcId="{B0F3B3D6-F329-4235-84EA-37DFB2E78A0F}" destId="{95693F8D-5269-4A5D-98C2-1FE6F757B217}" srcOrd="0" destOrd="0" presId="urn:microsoft.com/office/officeart/2005/8/layout/orgChart1"/>
    <dgm:cxn modelId="{BBA8E699-7A3C-4AF9-8E3A-7B45927A95E2}" srcId="{754953EF-686B-4719-A18E-DE6C61E601B8}" destId="{0AFE85D7-B628-40DE-8C6E-ABEC9063914D}" srcOrd="0" destOrd="0" parTransId="{42BA1674-10EB-4AEE-AA75-B95D05E652DD}" sibTransId="{6E49D9D0-D3BA-4739-B21F-3F32B0877F61}"/>
    <dgm:cxn modelId="{0487439D-B335-4214-8BA8-E54C49DFFFFC}" type="presOf" srcId="{9B677E2B-0370-4F91-BF44-30E1D20D71BD}" destId="{04F8884D-B0AE-414C-ABA7-26AFA61D4612}" srcOrd="1" destOrd="0" presId="urn:microsoft.com/office/officeart/2005/8/layout/orgChart1"/>
    <dgm:cxn modelId="{1AF12CA1-4502-4FD6-A45B-172BEC4B7FC5}" srcId="{754953EF-686B-4719-A18E-DE6C61E601B8}" destId="{E2E48E1D-47EE-4972-B985-5A671457DBF6}" srcOrd="2" destOrd="0" parTransId="{B0F3B3D6-F329-4235-84EA-37DFB2E78A0F}" sibTransId="{757597C2-CFCB-4A65-AE30-5A0AB5491C58}"/>
    <dgm:cxn modelId="{2E7E38AB-C5B6-445B-B85F-B45000A89DF3}" type="presOf" srcId="{0AFE85D7-B628-40DE-8C6E-ABEC9063914D}" destId="{E9A16937-299D-4F4D-B856-21F56EA7E1EB}" srcOrd="0" destOrd="0" presId="urn:microsoft.com/office/officeart/2005/8/layout/orgChart1"/>
    <dgm:cxn modelId="{A37893CC-DA7F-4FDC-BA59-D6DFE179862B}" type="presOf" srcId="{E2E48E1D-47EE-4972-B985-5A671457DBF6}" destId="{B3D40AAF-2E1A-44ED-9A8E-5C9ABD547A5B}" srcOrd="1" destOrd="0" presId="urn:microsoft.com/office/officeart/2005/8/layout/orgChart1"/>
    <dgm:cxn modelId="{04048FF0-061B-466A-8F94-06ECCEBA6457}" type="presOf" srcId="{754953EF-686B-4719-A18E-DE6C61E601B8}" destId="{64BB417E-33EA-4FA9-BAB6-B1EDBB692EC7}" srcOrd="1" destOrd="0" presId="urn:microsoft.com/office/officeart/2005/8/layout/orgChart1"/>
    <dgm:cxn modelId="{3B630617-CAF3-47D2-BA69-AA86E9941519}" type="presParOf" srcId="{A329E222-30BC-4AD2-857A-A2291EF5CF09}" destId="{D966A3B8-3995-46AA-9EA7-D0A59A935BA4}" srcOrd="0" destOrd="0" presId="urn:microsoft.com/office/officeart/2005/8/layout/orgChart1"/>
    <dgm:cxn modelId="{1B353BC9-173B-4F5D-AB28-326508DE0935}" type="presParOf" srcId="{D966A3B8-3995-46AA-9EA7-D0A59A935BA4}" destId="{C4A59823-9949-4CEB-83D9-FC7FD421E186}" srcOrd="0" destOrd="0" presId="urn:microsoft.com/office/officeart/2005/8/layout/orgChart1"/>
    <dgm:cxn modelId="{8EC0EA89-FBCF-448B-BC25-3AFA1CFAE55E}" type="presParOf" srcId="{C4A59823-9949-4CEB-83D9-FC7FD421E186}" destId="{525EB4CE-F774-4C4A-86EA-B1CA7FC139C1}" srcOrd="0" destOrd="0" presId="urn:microsoft.com/office/officeart/2005/8/layout/orgChart1"/>
    <dgm:cxn modelId="{714CE253-A500-4A41-BA15-F58F0AAC5CC8}" type="presParOf" srcId="{C4A59823-9949-4CEB-83D9-FC7FD421E186}" destId="{64BB417E-33EA-4FA9-BAB6-B1EDBB692EC7}" srcOrd="1" destOrd="0" presId="urn:microsoft.com/office/officeart/2005/8/layout/orgChart1"/>
    <dgm:cxn modelId="{271505DF-EC28-40BD-A54B-C74F53C044CC}" type="presParOf" srcId="{D966A3B8-3995-46AA-9EA7-D0A59A935BA4}" destId="{67713579-84D6-4209-B863-0C417D11DB7B}" srcOrd="1" destOrd="0" presId="urn:microsoft.com/office/officeart/2005/8/layout/orgChart1"/>
    <dgm:cxn modelId="{ED6945A4-325D-447C-B0E3-3EDFA180440D}" type="presParOf" srcId="{67713579-84D6-4209-B863-0C417D11DB7B}" destId="{4227E6BB-1FF3-4802-A989-12F845A42FC7}" srcOrd="0" destOrd="0" presId="urn:microsoft.com/office/officeart/2005/8/layout/orgChart1"/>
    <dgm:cxn modelId="{38E0CCA2-BC4E-47CB-B22B-F3FA10BA4E71}" type="presParOf" srcId="{67713579-84D6-4209-B863-0C417D11DB7B}" destId="{4EC209ED-3B35-430F-B18A-9DE8C8E56982}" srcOrd="1" destOrd="0" presId="urn:microsoft.com/office/officeart/2005/8/layout/orgChart1"/>
    <dgm:cxn modelId="{E6B02901-36F7-4E33-8634-653541504BBE}" type="presParOf" srcId="{4EC209ED-3B35-430F-B18A-9DE8C8E56982}" destId="{E32233B9-5226-4596-8623-D0B667CD8E64}" srcOrd="0" destOrd="0" presId="urn:microsoft.com/office/officeart/2005/8/layout/orgChart1"/>
    <dgm:cxn modelId="{091CB04E-68BE-4EF2-A47D-23884BB9CCDB}" type="presParOf" srcId="{E32233B9-5226-4596-8623-D0B667CD8E64}" destId="{E9A16937-299D-4F4D-B856-21F56EA7E1EB}" srcOrd="0" destOrd="0" presId="urn:microsoft.com/office/officeart/2005/8/layout/orgChart1"/>
    <dgm:cxn modelId="{EE99EDE5-EF37-45F8-8990-986B99C359AA}" type="presParOf" srcId="{E32233B9-5226-4596-8623-D0B667CD8E64}" destId="{7F2A85A3-7CC1-49D2-8DE8-3C0C01D8B932}" srcOrd="1" destOrd="0" presId="urn:microsoft.com/office/officeart/2005/8/layout/orgChart1"/>
    <dgm:cxn modelId="{AF1BE38E-9703-448C-964F-7A430385CC24}" type="presParOf" srcId="{4EC209ED-3B35-430F-B18A-9DE8C8E56982}" destId="{49153019-57F7-4983-98C6-4FAB9F1C8E43}" srcOrd="1" destOrd="0" presId="urn:microsoft.com/office/officeart/2005/8/layout/orgChart1"/>
    <dgm:cxn modelId="{CAEC0D28-F087-4E3F-8559-91CBB6241276}" type="presParOf" srcId="{4EC209ED-3B35-430F-B18A-9DE8C8E56982}" destId="{64B67316-8C6C-4166-8C2A-9A6CBD3FBC7C}" srcOrd="2" destOrd="0" presId="urn:microsoft.com/office/officeart/2005/8/layout/orgChart1"/>
    <dgm:cxn modelId="{4EDB8297-0DCA-4211-B3C1-A06042D5EEF4}" type="presParOf" srcId="{67713579-84D6-4209-B863-0C417D11DB7B}" destId="{24259FA9-A8C9-4E65-85F2-097540677491}" srcOrd="2" destOrd="0" presId="urn:microsoft.com/office/officeart/2005/8/layout/orgChart1"/>
    <dgm:cxn modelId="{820D5275-EE06-4034-94BB-7355C1464091}" type="presParOf" srcId="{67713579-84D6-4209-B863-0C417D11DB7B}" destId="{AB3DDBAA-95C4-47E6-A932-6211273B5113}" srcOrd="3" destOrd="0" presId="urn:microsoft.com/office/officeart/2005/8/layout/orgChart1"/>
    <dgm:cxn modelId="{2CE0F114-78D4-45C6-8364-C8AFEC81BD19}" type="presParOf" srcId="{AB3DDBAA-95C4-47E6-A932-6211273B5113}" destId="{628A7954-EA87-48F4-9D02-B10A45463106}" srcOrd="0" destOrd="0" presId="urn:microsoft.com/office/officeart/2005/8/layout/orgChart1"/>
    <dgm:cxn modelId="{3710235F-3512-4B32-9ECC-16E74CC87831}" type="presParOf" srcId="{628A7954-EA87-48F4-9D02-B10A45463106}" destId="{8A17A973-67C3-4BD0-8EA8-E8245A488DA9}" srcOrd="0" destOrd="0" presId="urn:microsoft.com/office/officeart/2005/8/layout/orgChart1"/>
    <dgm:cxn modelId="{5C41E141-3793-482D-9662-4660B4D8477B}" type="presParOf" srcId="{628A7954-EA87-48F4-9D02-B10A45463106}" destId="{04F8884D-B0AE-414C-ABA7-26AFA61D4612}" srcOrd="1" destOrd="0" presId="urn:microsoft.com/office/officeart/2005/8/layout/orgChart1"/>
    <dgm:cxn modelId="{A56C8C89-6F0E-4E68-ABC8-B357E4FE518E}" type="presParOf" srcId="{AB3DDBAA-95C4-47E6-A932-6211273B5113}" destId="{1FA84A08-EEFE-4EC3-A8D7-87F1C267934D}" srcOrd="1" destOrd="0" presId="urn:microsoft.com/office/officeart/2005/8/layout/orgChart1"/>
    <dgm:cxn modelId="{5DC56123-EB24-4A6E-955E-C919A8A27486}" type="presParOf" srcId="{AB3DDBAA-95C4-47E6-A932-6211273B5113}" destId="{1EC082CE-2803-4033-A24E-41D36B31CD87}" srcOrd="2" destOrd="0" presId="urn:microsoft.com/office/officeart/2005/8/layout/orgChart1"/>
    <dgm:cxn modelId="{FDE5F285-53D7-4BB9-8BE3-40959A58B506}" type="presParOf" srcId="{67713579-84D6-4209-B863-0C417D11DB7B}" destId="{95693F8D-5269-4A5D-98C2-1FE6F757B217}" srcOrd="4" destOrd="0" presId="urn:microsoft.com/office/officeart/2005/8/layout/orgChart1"/>
    <dgm:cxn modelId="{81751DE0-7CD6-4559-89CE-0193BFB73049}" type="presParOf" srcId="{67713579-84D6-4209-B863-0C417D11DB7B}" destId="{321DDC75-DB7D-4608-A380-65088ED9DD38}" srcOrd="5" destOrd="0" presId="urn:microsoft.com/office/officeart/2005/8/layout/orgChart1"/>
    <dgm:cxn modelId="{1A5EE2E2-D9D1-4E21-8B90-99CF6B0D7C44}" type="presParOf" srcId="{321DDC75-DB7D-4608-A380-65088ED9DD38}" destId="{34F800BC-B1D8-483F-8176-42404A6668F4}" srcOrd="0" destOrd="0" presId="urn:microsoft.com/office/officeart/2005/8/layout/orgChart1"/>
    <dgm:cxn modelId="{E99F890E-9C60-4F8A-9555-2DE4E08868ED}" type="presParOf" srcId="{34F800BC-B1D8-483F-8176-42404A6668F4}" destId="{9A109291-846A-4ACC-8440-2E683789D3A8}" srcOrd="0" destOrd="0" presId="urn:microsoft.com/office/officeart/2005/8/layout/orgChart1"/>
    <dgm:cxn modelId="{5B75D401-7FC0-4B06-8A88-4E6C91C5BA01}" type="presParOf" srcId="{34F800BC-B1D8-483F-8176-42404A6668F4}" destId="{B3D40AAF-2E1A-44ED-9A8E-5C9ABD547A5B}" srcOrd="1" destOrd="0" presId="urn:microsoft.com/office/officeart/2005/8/layout/orgChart1"/>
    <dgm:cxn modelId="{B3520C67-A915-4443-903E-C19B89121474}" type="presParOf" srcId="{321DDC75-DB7D-4608-A380-65088ED9DD38}" destId="{6200190F-CF3C-490C-8F93-51ECC096EC98}" srcOrd="1" destOrd="0" presId="urn:microsoft.com/office/officeart/2005/8/layout/orgChart1"/>
    <dgm:cxn modelId="{5B1C4C97-F9F5-41E7-85C4-4C9761149059}" type="presParOf" srcId="{321DDC75-DB7D-4608-A380-65088ED9DD38}" destId="{8583800A-8066-4698-ABFA-175DD6432F62}" srcOrd="2" destOrd="0" presId="urn:microsoft.com/office/officeart/2005/8/layout/orgChart1"/>
    <dgm:cxn modelId="{C9B035B2-93A0-4AAE-90F4-B85EFBB61098}" type="presParOf" srcId="{D966A3B8-3995-46AA-9EA7-D0A59A935BA4}" destId="{F360AB6D-930A-4848-8A08-4E4747BDF86C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F4FE53F-4D2E-47BC-A98E-277CF06E013F}" type="doc">
      <dgm:prSet loTypeId="urn:microsoft.com/office/officeart/2005/8/layout/chevron1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24B9B521-F523-4F2F-B8AE-D1786E63A7F5}">
      <dgm:prSet phldrT="[Text]"/>
      <dgm:spPr/>
      <dgm:t>
        <a:bodyPr/>
        <a:lstStyle/>
        <a:p>
          <a:r>
            <a:rPr lang="en-US" dirty="0"/>
            <a:t>Follow your Plan</a:t>
          </a:r>
        </a:p>
      </dgm:t>
    </dgm:pt>
    <dgm:pt modelId="{428A47E9-DFD4-44BB-9432-F47BB5895E90}" type="parTrans" cxnId="{5CB91387-4629-484F-A9F2-108AEF16CE51}">
      <dgm:prSet/>
      <dgm:spPr/>
      <dgm:t>
        <a:bodyPr/>
        <a:lstStyle/>
        <a:p>
          <a:endParaRPr lang="en-US"/>
        </a:p>
      </dgm:t>
    </dgm:pt>
    <dgm:pt modelId="{D5AEE58D-A388-414D-ACA8-04F566FB5766}" type="sibTrans" cxnId="{5CB91387-4629-484F-A9F2-108AEF16CE51}">
      <dgm:prSet/>
      <dgm:spPr/>
      <dgm:t>
        <a:bodyPr/>
        <a:lstStyle/>
        <a:p>
          <a:endParaRPr lang="en-US"/>
        </a:p>
      </dgm:t>
    </dgm:pt>
    <dgm:pt modelId="{62A95186-6207-4087-AC50-76D12B315D99}">
      <dgm:prSet phldrT="[Text]"/>
      <dgm:spPr/>
      <dgm:t>
        <a:bodyPr/>
        <a:lstStyle/>
        <a:p>
          <a:r>
            <a:rPr lang="en-US" dirty="0"/>
            <a:t>Scope</a:t>
          </a:r>
        </a:p>
      </dgm:t>
    </dgm:pt>
    <dgm:pt modelId="{0208A59B-D6A1-4E83-A8A3-A7CC5A671054}" type="parTrans" cxnId="{977065AD-EC51-4DA3-9A73-511654380B43}">
      <dgm:prSet/>
      <dgm:spPr/>
      <dgm:t>
        <a:bodyPr/>
        <a:lstStyle/>
        <a:p>
          <a:endParaRPr lang="en-US"/>
        </a:p>
      </dgm:t>
    </dgm:pt>
    <dgm:pt modelId="{2FD61816-7023-4394-B6E3-F78175EC3E50}" type="sibTrans" cxnId="{977065AD-EC51-4DA3-9A73-511654380B43}">
      <dgm:prSet/>
      <dgm:spPr/>
      <dgm:t>
        <a:bodyPr/>
        <a:lstStyle/>
        <a:p>
          <a:endParaRPr lang="en-US"/>
        </a:p>
      </dgm:t>
    </dgm:pt>
    <dgm:pt modelId="{BD042A69-86F9-4057-9DDA-5F2F3110ECC8}">
      <dgm:prSet phldrT="[Text]"/>
      <dgm:spPr/>
      <dgm:t>
        <a:bodyPr/>
        <a:lstStyle/>
        <a:p>
          <a:r>
            <a:rPr lang="en-US" dirty="0"/>
            <a:t>Time</a:t>
          </a:r>
        </a:p>
      </dgm:t>
    </dgm:pt>
    <dgm:pt modelId="{2C417EB3-2A17-43CC-91ED-6A8AC0D9B028}" type="parTrans" cxnId="{46725D35-6B39-4B62-B511-239C16446D83}">
      <dgm:prSet/>
      <dgm:spPr/>
      <dgm:t>
        <a:bodyPr/>
        <a:lstStyle/>
        <a:p>
          <a:endParaRPr lang="en-US"/>
        </a:p>
      </dgm:t>
    </dgm:pt>
    <dgm:pt modelId="{4B6D6AEB-E023-4347-8520-622675B4CA60}" type="sibTrans" cxnId="{46725D35-6B39-4B62-B511-239C16446D83}">
      <dgm:prSet/>
      <dgm:spPr/>
      <dgm:t>
        <a:bodyPr/>
        <a:lstStyle/>
        <a:p>
          <a:endParaRPr lang="en-US"/>
        </a:p>
      </dgm:t>
    </dgm:pt>
    <dgm:pt modelId="{B824B646-9B48-4805-9932-F48329EEA345}">
      <dgm:prSet phldrT="[Text]"/>
      <dgm:spPr/>
      <dgm:t>
        <a:bodyPr/>
        <a:lstStyle/>
        <a:p>
          <a:r>
            <a:rPr lang="en-US" dirty="0"/>
            <a:t>Produce the Output</a:t>
          </a:r>
        </a:p>
      </dgm:t>
    </dgm:pt>
    <dgm:pt modelId="{F2220C50-F085-434D-BEEA-A614FD269D7F}" type="parTrans" cxnId="{90B7DF67-6438-4481-B852-5C5F46BB8948}">
      <dgm:prSet/>
      <dgm:spPr/>
      <dgm:t>
        <a:bodyPr/>
        <a:lstStyle/>
        <a:p>
          <a:endParaRPr lang="en-US"/>
        </a:p>
      </dgm:t>
    </dgm:pt>
    <dgm:pt modelId="{9F3DC554-7056-42FF-9AA3-E60D56C3154B}" type="sibTrans" cxnId="{90B7DF67-6438-4481-B852-5C5F46BB8948}">
      <dgm:prSet/>
      <dgm:spPr/>
      <dgm:t>
        <a:bodyPr/>
        <a:lstStyle/>
        <a:p>
          <a:endParaRPr lang="en-US"/>
        </a:p>
      </dgm:t>
    </dgm:pt>
    <dgm:pt modelId="{8AB5B9B0-0326-4084-823E-A28C8D263BE2}">
      <dgm:prSet phldrT="[Text]"/>
      <dgm:spPr/>
      <dgm:t>
        <a:bodyPr/>
        <a:lstStyle/>
        <a:p>
          <a:r>
            <a:rPr lang="en-US" dirty="0"/>
            <a:t>Product</a:t>
          </a:r>
        </a:p>
      </dgm:t>
    </dgm:pt>
    <dgm:pt modelId="{89A94DB8-9F91-4BD4-BF1B-14FB063E373A}" type="parTrans" cxnId="{E35FDFF1-25E0-4862-A5D2-529875F8719C}">
      <dgm:prSet/>
      <dgm:spPr/>
      <dgm:t>
        <a:bodyPr/>
        <a:lstStyle/>
        <a:p>
          <a:endParaRPr lang="en-US"/>
        </a:p>
      </dgm:t>
    </dgm:pt>
    <dgm:pt modelId="{1D0BD81D-719D-4837-A897-388C191C45CA}" type="sibTrans" cxnId="{E35FDFF1-25E0-4862-A5D2-529875F8719C}">
      <dgm:prSet/>
      <dgm:spPr/>
      <dgm:t>
        <a:bodyPr/>
        <a:lstStyle/>
        <a:p>
          <a:endParaRPr lang="en-US"/>
        </a:p>
      </dgm:t>
    </dgm:pt>
    <dgm:pt modelId="{7062D21E-FE03-421D-8DEC-6E531BF0DC6A}">
      <dgm:prSet phldrT="[Text]"/>
      <dgm:spPr/>
      <dgm:t>
        <a:bodyPr/>
        <a:lstStyle/>
        <a:p>
          <a:r>
            <a:rPr lang="en-US" dirty="0"/>
            <a:t>Service</a:t>
          </a:r>
        </a:p>
      </dgm:t>
    </dgm:pt>
    <dgm:pt modelId="{54E931B7-65AF-4C97-B983-4E5ED53ED691}" type="parTrans" cxnId="{A1FC60CC-6970-47A8-B935-9CB125BA72CA}">
      <dgm:prSet/>
      <dgm:spPr/>
      <dgm:t>
        <a:bodyPr/>
        <a:lstStyle/>
        <a:p>
          <a:endParaRPr lang="en-US"/>
        </a:p>
      </dgm:t>
    </dgm:pt>
    <dgm:pt modelId="{71604E28-25D7-45C7-8B18-F16CEB711ACC}" type="sibTrans" cxnId="{A1FC60CC-6970-47A8-B935-9CB125BA72CA}">
      <dgm:prSet/>
      <dgm:spPr/>
      <dgm:t>
        <a:bodyPr/>
        <a:lstStyle/>
        <a:p>
          <a:endParaRPr lang="en-US"/>
        </a:p>
      </dgm:t>
    </dgm:pt>
    <dgm:pt modelId="{2A21385D-EE9B-4F0C-947A-F7A179FC6A00}">
      <dgm:prSet phldrT="[Text]"/>
      <dgm:spPr/>
      <dgm:t>
        <a:bodyPr/>
        <a:lstStyle/>
        <a:p>
          <a:r>
            <a:rPr lang="en-US" dirty="0"/>
            <a:t>Cost</a:t>
          </a:r>
        </a:p>
      </dgm:t>
    </dgm:pt>
    <dgm:pt modelId="{1F7C034E-0617-4B25-BC6F-C181F7B62D87}" type="parTrans" cxnId="{A19F1D88-80FC-4477-999C-082424D44916}">
      <dgm:prSet/>
      <dgm:spPr/>
      <dgm:t>
        <a:bodyPr/>
        <a:lstStyle/>
        <a:p>
          <a:endParaRPr lang="en-US"/>
        </a:p>
      </dgm:t>
    </dgm:pt>
    <dgm:pt modelId="{91DE5E5D-EBD1-42D4-9DB5-166BB49BF933}" type="sibTrans" cxnId="{A19F1D88-80FC-4477-999C-082424D44916}">
      <dgm:prSet/>
      <dgm:spPr/>
      <dgm:t>
        <a:bodyPr/>
        <a:lstStyle/>
        <a:p>
          <a:endParaRPr lang="en-US"/>
        </a:p>
      </dgm:t>
    </dgm:pt>
    <dgm:pt modelId="{593F8801-0E44-45AC-BAE2-8C4A5C78F386}">
      <dgm:prSet phldrT="[Text]"/>
      <dgm:spPr/>
      <dgm:t>
        <a:bodyPr/>
        <a:lstStyle/>
        <a:p>
          <a:r>
            <a:rPr lang="en-US" dirty="0"/>
            <a:t>Quality</a:t>
          </a:r>
        </a:p>
      </dgm:t>
    </dgm:pt>
    <dgm:pt modelId="{A7357CFD-C384-4691-8691-F8520E284B00}" type="parTrans" cxnId="{614309BC-7623-4882-BC98-D109097B893A}">
      <dgm:prSet/>
      <dgm:spPr/>
      <dgm:t>
        <a:bodyPr/>
        <a:lstStyle/>
        <a:p>
          <a:endParaRPr lang="en-US"/>
        </a:p>
      </dgm:t>
    </dgm:pt>
    <dgm:pt modelId="{E3DEFBC8-72AA-48B4-B32A-EB2B8706B78B}" type="sibTrans" cxnId="{614309BC-7623-4882-BC98-D109097B893A}">
      <dgm:prSet/>
      <dgm:spPr/>
      <dgm:t>
        <a:bodyPr/>
        <a:lstStyle/>
        <a:p>
          <a:endParaRPr lang="en-US"/>
        </a:p>
      </dgm:t>
    </dgm:pt>
    <dgm:pt modelId="{F023BF09-0BB6-4B1B-AAB6-87A7EE83E533}">
      <dgm:prSet phldrT="[Text]"/>
      <dgm:spPr/>
      <dgm:t>
        <a:bodyPr/>
        <a:lstStyle/>
        <a:p>
          <a:r>
            <a:rPr lang="en-US" dirty="0"/>
            <a:t>Result</a:t>
          </a:r>
        </a:p>
      </dgm:t>
    </dgm:pt>
    <dgm:pt modelId="{E0B8FACB-9310-4247-835D-72368E265828}" type="parTrans" cxnId="{F994EF62-F596-42B7-8698-6CABDD8B08E1}">
      <dgm:prSet/>
      <dgm:spPr/>
      <dgm:t>
        <a:bodyPr/>
        <a:lstStyle/>
        <a:p>
          <a:endParaRPr lang="en-US"/>
        </a:p>
      </dgm:t>
    </dgm:pt>
    <dgm:pt modelId="{5601BECB-3426-41C8-A7F8-3BB58A64D543}" type="sibTrans" cxnId="{F994EF62-F596-42B7-8698-6CABDD8B08E1}">
      <dgm:prSet/>
      <dgm:spPr/>
      <dgm:t>
        <a:bodyPr/>
        <a:lstStyle/>
        <a:p>
          <a:endParaRPr lang="en-US"/>
        </a:p>
      </dgm:t>
    </dgm:pt>
    <dgm:pt modelId="{542B1A16-C14B-43FD-860B-47DB93C21732}" type="pres">
      <dgm:prSet presAssocID="{DF4FE53F-4D2E-47BC-A98E-277CF06E013F}" presName="Name0" presStyleCnt="0">
        <dgm:presLayoutVars>
          <dgm:dir/>
          <dgm:animLvl val="lvl"/>
          <dgm:resizeHandles val="exact"/>
        </dgm:presLayoutVars>
      </dgm:prSet>
      <dgm:spPr/>
    </dgm:pt>
    <dgm:pt modelId="{F3CEE640-FFFB-4847-958E-FBEF20DD749C}" type="pres">
      <dgm:prSet presAssocID="{24B9B521-F523-4F2F-B8AE-D1786E63A7F5}" presName="composite" presStyleCnt="0"/>
      <dgm:spPr/>
    </dgm:pt>
    <dgm:pt modelId="{FE5A39A4-9FFA-4FE6-A9D6-4C51AAAB7672}" type="pres">
      <dgm:prSet presAssocID="{24B9B521-F523-4F2F-B8AE-D1786E63A7F5}" presName="parTx" presStyleLbl="node1" presStyleIdx="0" presStyleCnt="2">
        <dgm:presLayoutVars>
          <dgm:chMax val="0"/>
          <dgm:chPref val="0"/>
          <dgm:bulletEnabled val="1"/>
        </dgm:presLayoutVars>
      </dgm:prSet>
      <dgm:spPr/>
    </dgm:pt>
    <dgm:pt modelId="{3ED0CD9D-8741-49CB-9D19-4E3339F52329}" type="pres">
      <dgm:prSet presAssocID="{24B9B521-F523-4F2F-B8AE-D1786E63A7F5}" presName="desTx" presStyleLbl="revTx" presStyleIdx="0" presStyleCnt="2">
        <dgm:presLayoutVars>
          <dgm:bulletEnabled val="1"/>
        </dgm:presLayoutVars>
      </dgm:prSet>
      <dgm:spPr/>
    </dgm:pt>
    <dgm:pt modelId="{CBAD7D6D-8151-4105-A11A-5D79F26ABB37}" type="pres">
      <dgm:prSet presAssocID="{D5AEE58D-A388-414D-ACA8-04F566FB5766}" presName="space" presStyleCnt="0"/>
      <dgm:spPr/>
    </dgm:pt>
    <dgm:pt modelId="{06EA3B57-4F47-471B-910B-628BD40EE3A9}" type="pres">
      <dgm:prSet presAssocID="{B824B646-9B48-4805-9932-F48329EEA345}" presName="composite" presStyleCnt="0"/>
      <dgm:spPr/>
    </dgm:pt>
    <dgm:pt modelId="{70069E76-1365-4FDB-99D6-897D630771A1}" type="pres">
      <dgm:prSet presAssocID="{B824B646-9B48-4805-9932-F48329EEA345}" presName="parTx" presStyleLbl="node1" presStyleIdx="1" presStyleCnt="2">
        <dgm:presLayoutVars>
          <dgm:chMax val="0"/>
          <dgm:chPref val="0"/>
          <dgm:bulletEnabled val="1"/>
        </dgm:presLayoutVars>
      </dgm:prSet>
      <dgm:spPr/>
    </dgm:pt>
    <dgm:pt modelId="{9F167D70-FBAF-47C6-B1DD-35093C49B36E}" type="pres">
      <dgm:prSet presAssocID="{B824B646-9B48-4805-9932-F48329EEA345}" presName="desTx" presStyleLbl="revTx" presStyleIdx="1" presStyleCnt="2">
        <dgm:presLayoutVars>
          <dgm:bulletEnabled val="1"/>
        </dgm:presLayoutVars>
      </dgm:prSet>
      <dgm:spPr/>
    </dgm:pt>
  </dgm:ptLst>
  <dgm:cxnLst>
    <dgm:cxn modelId="{A48C581E-42BA-4EE2-A519-084D978ABD4F}" type="presOf" srcId="{8AB5B9B0-0326-4084-823E-A28C8D263BE2}" destId="{9F167D70-FBAF-47C6-B1DD-35093C49B36E}" srcOrd="0" destOrd="0" presId="urn:microsoft.com/office/officeart/2005/8/layout/chevron1"/>
    <dgm:cxn modelId="{7BCC9A2B-B0F1-450F-9608-766A6FC0C6E8}" type="presOf" srcId="{2A21385D-EE9B-4F0C-947A-F7A179FC6A00}" destId="{3ED0CD9D-8741-49CB-9D19-4E3339F52329}" srcOrd="0" destOrd="2" presId="urn:microsoft.com/office/officeart/2005/8/layout/chevron1"/>
    <dgm:cxn modelId="{46725D35-6B39-4B62-B511-239C16446D83}" srcId="{24B9B521-F523-4F2F-B8AE-D1786E63A7F5}" destId="{BD042A69-86F9-4057-9DDA-5F2F3110ECC8}" srcOrd="1" destOrd="0" parTransId="{2C417EB3-2A17-43CC-91ED-6A8AC0D9B028}" sibTransId="{4B6D6AEB-E023-4347-8520-622675B4CA60}"/>
    <dgm:cxn modelId="{A26EA83C-0808-41CB-AA5F-281E6FA04ECC}" type="presOf" srcId="{DF4FE53F-4D2E-47BC-A98E-277CF06E013F}" destId="{542B1A16-C14B-43FD-860B-47DB93C21732}" srcOrd="0" destOrd="0" presId="urn:microsoft.com/office/officeart/2005/8/layout/chevron1"/>
    <dgm:cxn modelId="{58C7553D-665C-4F48-9BC2-E4F50A644A92}" type="presOf" srcId="{24B9B521-F523-4F2F-B8AE-D1786E63A7F5}" destId="{FE5A39A4-9FFA-4FE6-A9D6-4C51AAAB7672}" srcOrd="0" destOrd="0" presId="urn:microsoft.com/office/officeart/2005/8/layout/chevron1"/>
    <dgm:cxn modelId="{2B585140-9EE2-441E-B562-E62736F4FD35}" type="presOf" srcId="{B824B646-9B48-4805-9932-F48329EEA345}" destId="{70069E76-1365-4FDB-99D6-897D630771A1}" srcOrd="0" destOrd="0" presId="urn:microsoft.com/office/officeart/2005/8/layout/chevron1"/>
    <dgm:cxn modelId="{F994EF62-F596-42B7-8698-6CABDD8B08E1}" srcId="{B824B646-9B48-4805-9932-F48329EEA345}" destId="{F023BF09-0BB6-4B1B-AAB6-87A7EE83E533}" srcOrd="2" destOrd="0" parTransId="{E0B8FACB-9310-4247-835D-72368E265828}" sibTransId="{5601BECB-3426-41C8-A7F8-3BB58A64D543}"/>
    <dgm:cxn modelId="{E924FB63-A1F3-4FD0-8BF8-8EAD511A6F26}" type="presOf" srcId="{593F8801-0E44-45AC-BAE2-8C4A5C78F386}" destId="{3ED0CD9D-8741-49CB-9D19-4E3339F52329}" srcOrd="0" destOrd="3" presId="urn:microsoft.com/office/officeart/2005/8/layout/chevron1"/>
    <dgm:cxn modelId="{90B7DF67-6438-4481-B852-5C5F46BB8948}" srcId="{DF4FE53F-4D2E-47BC-A98E-277CF06E013F}" destId="{B824B646-9B48-4805-9932-F48329EEA345}" srcOrd="1" destOrd="0" parTransId="{F2220C50-F085-434D-BEEA-A614FD269D7F}" sibTransId="{9F3DC554-7056-42FF-9AA3-E60D56C3154B}"/>
    <dgm:cxn modelId="{5CB91387-4629-484F-A9F2-108AEF16CE51}" srcId="{DF4FE53F-4D2E-47BC-A98E-277CF06E013F}" destId="{24B9B521-F523-4F2F-B8AE-D1786E63A7F5}" srcOrd="0" destOrd="0" parTransId="{428A47E9-DFD4-44BB-9432-F47BB5895E90}" sibTransId="{D5AEE58D-A388-414D-ACA8-04F566FB5766}"/>
    <dgm:cxn modelId="{A19F1D88-80FC-4477-999C-082424D44916}" srcId="{24B9B521-F523-4F2F-B8AE-D1786E63A7F5}" destId="{2A21385D-EE9B-4F0C-947A-F7A179FC6A00}" srcOrd="2" destOrd="0" parTransId="{1F7C034E-0617-4B25-BC6F-C181F7B62D87}" sibTransId="{91DE5E5D-EBD1-42D4-9DB5-166BB49BF933}"/>
    <dgm:cxn modelId="{5263F0A0-709B-4EDA-9446-66FB252FEB3F}" type="presOf" srcId="{7062D21E-FE03-421D-8DEC-6E531BF0DC6A}" destId="{9F167D70-FBAF-47C6-B1DD-35093C49B36E}" srcOrd="0" destOrd="1" presId="urn:microsoft.com/office/officeart/2005/8/layout/chevron1"/>
    <dgm:cxn modelId="{51C56EA9-B6AD-4F12-B2E7-6598C854E894}" type="presOf" srcId="{BD042A69-86F9-4057-9DDA-5F2F3110ECC8}" destId="{3ED0CD9D-8741-49CB-9D19-4E3339F52329}" srcOrd="0" destOrd="1" presId="urn:microsoft.com/office/officeart/2005/8/layout/chevron1"/>
    <dgm:cxn modelId="{977065AD-EC51-4DA3-9A73-511654380B43}" srcId="{24B9B521-F523-4F2F-B8AE-D1786E63A7F5}" destId="{62A95186-6207-4087-AC50-76D12B315D99}" srcOrd="0" destOrd="0" parTransId="{0208A59B-D6A1-4E83-A8A3-A7CC5A671054}" sibTransId="{2FD61816-7023-4394-B6E3-F78175EC3E50}"/>
    <dgm:cxn modelId="{614309BC-7623-4882-BC98-D109097B893A}" srcId="{24B9B521-F523-4F2F-B8AE-D1786E63A7F5}" destId="{593F8801-0E44-45AC-BAE2-8C4A5C78F386}" srcOrd="3" destOrd="0" parTransId="{A7357CFD-C384-4691-8691-F8520E284B00}" sibTransId="{E3DEFBC8-72AA-48B4-B32A-EB2B8706B78B}"/>
    <dgm:cxn modelId="{A1FC60CC-6970-47A8-B935-9CB125BA72CA}" srcId="{B824B646-9B48-4805-9932-F48329EEA345}" destId="{7062D21E-FE03-421D-8DEC-6E531BF0DC6A}" srcOrd="1" destOrd="0" parTransId="{54E931B7-65AF-4C97-B983-4E5ED53ED691}" sibTransId="{71604E28-25D7-45C7-8B18-F16CEB711ACC}"/>
    <dgm:cxn modelId="{190E88D7-D6F6-458F-A7AA-517F0CD34FC3}" type="presOf" srcId="{F023BF09-0BB6-4B1B-AAB6-87A7EE83E533}" destId="{9F167D70-FBAF-47C6-B1DD-35093C49B36E}" srcOrd="0" destOrd="2" presId="urn:microsoft.com/office/officeart/2005/8/layout/chevron1"/>
    <dgm:cxn modelId="{2BD29DDC-A0FF-48CB-9A36-6CD2EDB08CD1}" type="presOf" srcId="{62A95186-6207-4087-AC50-76D12B315D99}" destId="{3ED0CD9D-8741-49CB-9D19-4E3339F52329}" srcOrd="0" destOrd="0" presId="urn:microsoft.com/office/officeart/2005/8/layout/chevron1"/>
    <dgm:cxn modelId="{E35FDFF1-25E0-4862-A5D2-529875F8719C}" srcId="{B824B646-9B48-4805-9932-F48329EEA345}" destId="{8AB5B9B0-0326-4084-823E-A28C8D263BE2}" srcOrd="0" destOrd="0" parTransId="{89A94DB8-9F91-4BD4-BF1B-14FB063E373A}" sibTransId="{1D0BD81D-719D-4837-A897-388C191C45CA}"/>
    <dgm:cxn modelId="{8EBAF395-9F9D-4266-9299-EFD98C0E4378}" type="presParOf" srcId="{542B1A16-C14B-43FD-860B-47DB93C21732}" destId="{F3CEE640-FFFB-4847-958E-FBEF20DD749C}" srcOrd="0" destOrd="0" presId="urn:microsoft.com/office/officeart/2005/8/layout/chevron1"/>
    <dgm:cxn modelId="{5811F8FE-28C5-42B9-B64D-7C3B5E48190A}" type="presParOf" srcId="{F3CEE640-FFFB-4847-958E-FBEF20DD749C}" destId="{FE5A39A4-9FFA-4FE6-A9D6-4C51AAAB7672}" srcOrd="0" destOrd="0" presId="urn:microsoft.com/office/officeart/2005/8/layout/chevron1"/>
    <dgm:cxn modelId="{B5842ADD-9A53-4AA6-83AB-F26CA7F2D893}" type="presParOf" srcId="{F3CEE640-FFFB-4847-958E-FBEF20DD749C}" destId="{3ED0CD9D-8741-49CB-9D19-4E3339F52329}" srcOrd="1" destOrd="0" presId="urn:microsoft.com/office/officeart/2005/8/layout/chevron1"/>
    <dgm:cxn modelId="{26F3BFC9-097D-48B4-9DBF-03CCE18AA8C6}" type="presParOf" srcId="{542B1A16-C14B-43FD-860B-47DB93C21732}" destId="{CBAD7D6D-8151-4105-A11A-5D79F26ABB37}" srcOrd="1" destOrd="0" presId="urn:microsoft.com/office/officeart/2005/8/layout/chevron1"/>
    <dgm:cxn modelId="{34F97366-1DFF-4103-84F4-2DB0198AEC91}" type="presParOf" srcId="{542B1A16-C14B-43FD-860B-47DB93C21732}" destId="{06EA3B57-4F47-471B-910B-628BD40EE3A9}" srcOrd="2" destOrd="0" presId="urn:microsoft.com/office/officeart/2005/8/layout/chevron1"/>
    <dgm:cxn modelId="{51B119B8-4DA5-455C-A057-99B60D5E19FC}" type="presParOf" srcId="{06EA3B57-4F47-471B-910B-628BD40EE3A9}" destId="{70069E76-1365-4FDB-99D6-897D630771A1}" srcOrd="0" destOrd="0" presId="urn:microsoft.com/office/officeart/2005/8/layout/chevron1"/>
    <dgm:cxn modelId="{FDB37F2C-4797-4734-B556-CF3E08992E98}" type="presParOf" srcId="{06EA3B57-4F47-471B-910B-628BD40EE3A9}" destId="{9F167D70-FBAF-47C6-B1DD-35093C49B36E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EBA7B29-1F6B-42F2-8626-7A4725879A65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0677835-EB0B-4156-8336-E9B870CF3151}">
      <dgm:prSet phldrT="[Text]"/>
      <dgm:spPr/>
      <dgm:t>
        <a:bodyPr/>
        <a:lstStyle/>
        <a:p>
          <a:r>
            <a:rPr lang="en-US" dirty="0"/>
            <a:t>Project Manager</a:t>
          </a:r>
        </a:p>
      </dgm:t>
    </dgm:pt>
    <dgm:pt modelId="{783A75CE-6105-486D-902E-522F3A911C71}" type="parTrans" cxnId="{5AF35E4B-62B9-4730-9E88-979B22D11BAD}">
      <dgm:prSet/>
      <dgm:spPr/>
      <dgm:t>
        <a:bodyPr/>
        <a:lstStyle/>
        <a:p>
          <a:endParaRPr lang="en-US"/>
        </a:p>
      </dgm:t>
    </dgm:pt>
    <dgm:pt modelId="{DF2D0D2C-C8B8-454D-9DC3-F70DA122EFC0}" type="sibTrans" cxnId="{5AF35E4B-62B9-4730-9E88-979B22D11BAD}">
      <dgm:prSet/>
      <dgm:spPr/>
      <dgm:t>
        <a:bodyPr/>
        <a:lstStyle/>
        <a:p>
          <a:endParaRPr lang="en-US"/>
        </a:p>
      </dgm:t>
    </dgm:pt>
    <dgm:pt modelId="{6CF0399E-7439-4BF0-BE2A-91E7B4322017}">
      <dgm:prSet phldrT="[Text]"/>
      <dgm:spPr/>
      <dgm:t>
        <a:bodyPr/>
        <a:lstStyle/>
        <a:p>
          <a:r>
            <a:rPr lang="en-US" dirty="0"/>
            <a:t>Carry out your plan</a:t>
          </a:r>
        </a:p>
      </dgm:t>
    </dgm:pt>
    <dgm:pt modelId="{F42561E0-FB96-4BD6-A530-FF964B494BD8}" type="parTrans" cxnId="{615259E2-BA95-48B8-8B66-1A8D70C87900}">
      <dgm:prSet/>
      <dgm:spPr/>
      <dgm:t>
        <a:bodyPr/>
        <a:lstStyle/>
        <a:p>
          <a:endParaRPr lang="en-US"/>
        </a:p>
      </dgm:t>
    </dgm:pt>
    <dgm:pt modelId="{5DDD9C23-8426-4230-9CB9-3A6C6D7444D5}" type="sibTrans" cxnId="{615259E2-BA95-48B8-8B66-1A8D70C87900}">
      <dgm:prSet/>
      <dgm:spPr/>
      <dgm:t>
        <a:bodyPr/>
        <a:lstStyle/>
        <a:p>
          <a:endParaRPr lang="en-US"/>
        </a:p>
      </dgm:t>
    </dgm:pt>
    <dgm:pt modelId="{A4F097FA-D2AE-486E-ACA7-FCA4E923E9ED}">
      <dgm:prSet/>
      <dgm:spPr/>
      <dgm:t>
        <a:bodyPr/>
        <a:lstStyle/>
        <a:p>
          <a:r>
            <a:rPr lang="en-US" dirty="0"/>
            <a:t>Organize and train the project team</a:t>
          </a:r>
        </a:p>
      </dgm:t>
    </dgm:pt>
    <dgm:pt modelId="{0217C75C-A81B-4365-A8A2-6A9F27379E55}" type="parTrans" cxnId="{EA4E9581-BCB3-426F-8169-F3AECFD8A6D0}">
      <dgm:prSet/>
      <dgm:spPr/>
      <dgm:t>
        <a:bodyPr/>
        <a:lstStyle/>
        <a:p>
          <a:endParaRPr lang="en-US"/>
        </a:p>
      </dgm:t>
    </dgm:pt>
    <dgm:pt modelId="{2AE78B1D-D519-4C55-BF27-CA3E1CC29C20}" type="sibTrans" cxnId="{EA4E9581-BCB3-426F-8169-F3AECFD8A6D0}">
      <dgm:prSet/>
      <dgm:spPr/>
      <dgm:t>
        <a:bodyPr/>
        <a:lstStyle/>
        <a:p>
          <a:endParaRPr lang="en-US"/>
        </a:p>
      </dgm:t>
    </dgm:pt>
    <dgm:pt modelId="{A30C8485-261B-4919-948B-689717A7EF1C}">
      <dgm:prSet/>
      <dgm:spPr/>
      <dgm:t>
        <a:bodyPr/>
        <a:lstStyle/>
        <a:p>
          <a:r>
            <a:rPr lang="en-US" dirty="0"/>
            <a:t>Assign work to the project team</a:t>
          </a:r>
        </a:p>
      </dgm:t>
    </dgm:pt>
    <dgm:pt modelId="{ABB8B893-B027-4B11-9710-AE0242DAECAF}" type="parTrans" cxnId="{2CEBDAF1-CD0B-42D5-A23E-1DCE6B021BEE}">
      <dgm:prSet/>
      <dgm:spPr/>
      <dgm:t>
        <a:bodyPr/>
        <a:lstStyle/>
        <a:p>
          <a:endParaRPr lang="en-US"/>
        </a:p>
      </dgm:t>
    </dgm:pt>
    <dgm:pt modelId="{0B38EEFB-AB81-4510-88E1-34A6076FF004}" type="sibTrans" cxnId="{2CEBDAF1-CD0B-42D5-A23E-1DCE6B021BEE}">
      <dgm:prSet/>
      <dgm:spPr/>
      <dgm:t>
        <a:bodyPr/>
        <a:lstStyle/>
        <a:p>
          <a:endParaRPr lang="en-US"/>
        </a:p>
      </dgm:t>
    </dgm:pt>
    <dgm:pt modelId="{C7E79524-62B4-4169-83FB-6DB1E43F41DC}">
      <dgm:prSet/>
      <dgm:spPr/>
      <dgm:t>
        <a:bodyPr/>
        <a:lstStyle/>
        <a:p>
          <a:r>
            <a:rPr lang="en-US" dirty="0"/>
            <a:t>Direct and manage the team’s activities</a:t>
          </a:r>
        </a:p>
      </dgm:t>
    </dgm:pt>
    <dgm:pt modelId="{195D8FE3-1FFE-4502-93EF-3BAE18D2C379}" type="parTrans" cxnId="{5D62D76D-95FB-4EF6-BEBF-FBE09F9F99D7}">
      <dgm:prSet/>
      <dgm:spPr/>
      <dgm:t>
        <a:bodyPr/>
        <a:lstStyle/>
        <a:p>
          <a:endParaRPr lang="en-US"/>
        </a:p>
      </dgm:t>
    </dgm:pt>
    <dgm:pt modelId="{4EEAFD0F-284E-4E4A-B7E1-6B06CD62767D}" type="sibTrans" cxnId="{5D62D76D-95FB-4EF6-BEBF-FBE09F9F99D7}">
      <dgm:prSet/>
      <dgm:spPr/>
      <dgm:t>
        <a:bodyPr/>
        <a:lstStyle/>
        <a:p>
          <a:endParaRPr lang="en-US"/>
        </a:p>
      </dgm:t>
    </dgm:pt>
    <dgm:pt modelId="{4D3FBA96-FEB5-407B-9D8D-A1B0B24FBE3A}">
      <dgm:prSet/>
      <dgm:spPr/>
      <dgm:t>
        <a:bodyPr/>
        <a:lstStyle/>
        <a:p>
          <a:r>
            <a:rPr lang="en-US" dirty="0"/>
            <a:t>Communicate with stakeholders</a:t>
          </a:r>
        </a:p>
      </dgm:t>
    </dgm:pt>
    <dgm:pt modelId="{E821B98B-D5FC-4452-91F7-91580F634E84}" type="parTrans" cxnId="{BB415A03-6AFE-4003-B6C8-514F18EBC5F3}">
      <dgm:prSet/>
      <dgm:spPr/>
      <dgm:t>
        <a:bodyPr/>
        <a:lstStyle/>
        <a:p>
          <a:endParaRPr lang="en-US"/>
        </a:p>
      </dgm:t>
    </dgm:pt>
    <dgm:pt modelId="{D078312F-3C9B-4CA2-B6A9-2D05EA16B737}" type="sibTrans" cxnId="{BB415A03-6AFE-4003-B6C8-514F18EBC5F3}">
      <dgm:prSet/>
      <dgm:spPr/>
      <dgm:t>
        <a:bodyPr/>
        <a:lstStyle/>
        <a:p>
          <a:endParaRPr lang="en-US"/>
        </a:p>
      </dgm:t>
    </dgm:pt>
    <dgm:pt modelId="{38C8A9D1-152D-4D24-A0AA-A3241034765C}">
      <dgm:prSet/>
      <dgm:spPr/>
      <dgm:t>
        <a:bodyPr/>
        <a:lstStyle/>
        <a:p>
          <a:r>
            <a:rPr lang="en-US" dirty="0"/>
            <a:t>Measure your progress against your plan</a:t>
          </a:r>
        </a:p>
      </dgm:t>
    </dgm:pt>
    <dgm:pt modelId="{0A77A9AE-299B-4D43-838F-297A3AC81C7D}" type="parTrans" cxnId="{4DF9FBB8-1595-462B-9BBD-E3C66D330356}">
      <dgm:prSet/>
      <dgm:spPr/>
      <dgm:t>
        <a:bodyPr/>
        <a:lstStyle/>
        <a:p>
          <a:endParaRPr lang="en-US"/>
        </a:p>
      </dgm:t>
    </dgm:pt>
    <dgm:pt modelId="{0642F9F4-7F61-49AD-BC64-E2A4300D6916}" type="sibTrans" cxnId="{4DF9FBB8-1595-462B-9BBD-E3C66D330356}">
      <dgm:prSet/>
      <dgm:spPr/>
      <dgm:t>
        <a:bodyPr/>
        <a:lstStyle/>
        <a:p>
          <a:endParaRPr lang="en-US"/>
        </a:p>
      </dgm:t>
    </dgm:pt>
    <dgm:pt modelId="{EFB22C37-ADC1-457D-9834-46CF284DB10D}">
      <dgm:prSet/>
      <dgm:spPr/>
      <dgm:t>
        <a:bodyPr/>
        <a:lstStyle/>
        <a:p>
          <a:r>
            <a:rPr lang="en-US" dirty="0"/>
            <a:t>Measure quality against your plan</a:t>
          </a:r>
        </a:p>
      </dgm:t>
    </dgm:pt>
    <dgm:pt modelId="{336CE820-4867-4EBC-AC54-F1D59DEF74C0}" type="parTrans" cxnId="{51CFD24E-CCDC-46C4-99BF-42CA587C4B57}">
      <dgm:prSet/>
      <dgm:spPr/>
      <dgm:t>
        <a:bodyPr/>
        <a:lstStyle/>
        <a:p>
          <a:endParaRPr lang="en-US"/>
        </a:p>
      </dgm:t>
    </dgm:pt>
    <dgm:pt modelId="{323176C1-08D9-4795-8A09-14BA720A848E}" type="sibTrans" cxnId="{51CFD24E-CCDC-46C4-99BF-42CA587C4B57}">
      <dgm:prSet/>
      <dgm:spPr/>
      <dgm:t>
        <a:bodyPr/>
        <a:lstStyle/>
        <a:p>
          <a:endParaRPr lang="en-US"/>
        </a:p>
      </dgm:t>
    </dgm:pt>
    <dgm:pt modelId="{32F28785-A614-413B-965A-111E6D8BE066}" type="pres">
      <dgm:prSet presAssocID="{9EBA7B29-1F6B-42F2-8626-7A4725879A65}" presName="linear" presStyleCnt="0">
        <dgm:presLayoutVars>
          <dgm:dir/>
          <dgm:animLvl val="lvl"/>
          <dgm:resizeHandles val="exact"/>
        </dgm:presLayoutVars>
      </dgm:prSet>
      <dgm:spPr/>
    </dgm:pt>
    <dgm:pt modelId="{36454769-96FB-4915-BC55-32E5EDF4C17B}" type="pres">
      <dgm:prSet presAssocID="{E0677835-EB0B-4156-8336-E9B870CF3151}" presName="parentLin" presStyleCnt="0"/>
      <dgm:spPr/>
    </dgm:pt>
    <dgm:pt modelId="{073B7CC2-F5D9-42D1-A4D2-DD5283FFD4C3}" type="pres">
      <dgm:prSet presAssocID="{E0677835-EB0B-4156-8336-E9B870CF3151}" presName="parentLeftMargin" presStyleLbl="node1" presStyleIdx="0" presStyleCnt="1"/>
      <dgm:spPr/>
    </dgm:pt>
    <dgm:pt modelId="{B79DB785-4A7D-4ECB-97DC-9A0BAA7FE387}" type="pres">
      <dgm:prSet presAssocID="{E0677835-EB0B-4156-8336-E9B870CF3151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486B058C-D03A-4CCC-B1D4-B8480C30086B}" type="pres">
      <dgm:prSet presAssocID="{E0677835-EB0B-4156-8336-E9B870CF3151}" presName="negativeSpace" presStyleCnt="0"/>
      <dgm:spPr/>
    </dgm:pt>
    <dgm:pt modelId="{186F828C-68A2-4677-AB16-9EA4EF9BD292}" type="pres">
      <dgm:prSet presAssocID="{E0677835-EB0B-4156-8336-E9B870CF3151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BB415A03-6AFE-4003-B6C8-514F18EBC5F3}" srcId="{E0677835-EB0B-4156-8336-E9B870CF3151}" destId="{4D3FBA96-FEB5-407B-9D8D-A1B0B24FBE3A}" srcOrd="4" destOrd="0" parTransId="{E821B98B-D5FC-4452-91F7-91580F634E84}" sibTransId="{D078312F-3C9B-4CA2-B6A9-2D05EA16B737}"/>
    <dgm:cxn modelId="{72ED480D-60B4-4EB0-8A47-50D1674826CB}" type="presOf" srcId="{6CF0399E-7439-4BF0-BE2A-91E7B4322017}" destId="{186F828C-68A2-4677-AB16-9EA4EF9BD292}" srcOrd="0" destOrd="0" presId="urn:microsoft.com/office/officeart/2005/8/layout/list1"/>
    <dgm:cxn modelId="{178C1718-C788-4C70-8A6D-2D5F9863778C}" type="presOf" srcId="{9EBA7B29-1F6B-42F2-8626-7A4725879A65}" destId="{32F28785-A614-413B-965A-111E6D8BE066}" srcOrd="0" destOrd="0" presId="urn:microsoft.com/office/officeart/2005/8/layout/list1"/>
    <dgm:cxn modelId="{AAA65A23-5290-4F29-929F-B59E110FD0AD}" type="presOf" srcId="{A4F097FA-D2AE-486E-ACA7-FCA4E923E9ED}" destId="{186F828C-68A2-4677-AB16-9EA4EF9BD292}" srcOrd="0" destOrd="1" presId="urn:microsoft.com/office/officeart/2005/8/layout/list1"/>
    <dgm:cxn modelId="{FCA55427-F80D-4CC2-938A-49F3A9849EED}" type="presOf" srcId="{EFB22C37-ADC1-457D-9834-46CF284DB10D}" destId="{186F828C-68A2-4677-AB16-9EA4EF9BD292}" srcOrd="0" destOrd="6" presId="urn:microsoft.com/office/officeart/2005/8/layout/list1"/>
    <dgm:cxn modelId="{8854C327-E0CE-4D16-A2ED-6CCE3D58E2CE}" type="presOf" srcId="{A30C8485-261B-4919-948B-689717A7EF1C}" destId="{186F828C-68A2-4677-AB16-9EA4EF9BD292}" srcOrd="0" destOrd="2" presId="urn:microsoft.com/office/officeart/2005/8/layout/list1"/>
    <dgm:cxn modelId="{5AF35E4B-62B9-4730-9E88-979B22D11BAD}" srcId="{9EBA7B29-1F6B-42F2-8626-7A4725879A65}" destId="{E0677835-EB0B-4156-8336-E9B870CF3151}" srcOrd="0" destOrd="0" parTransId="{783A75CE-6105-486D-902E-522F3A911C71}" sibTransId="{DF2D0D2C-C8B8-454D-9DC3-F70DA122EFC0}"/>
    <dgm:cxn modelId="{5D62D76D-95FB-4EF6-BEBF-FBE09F9F99D7}" srcId="{E0677835-EB0B-4156-8336-E9B870CF3151}" destId="{C7E79524-62B4-4169-83FB-6DB1E43F41DC}" srcOrd="3" destOrd="0" parTransId="{195D8FE3-1FFE-4502-93EF-3BAE18D2C379}" sibTransId="{4EEAFD0F-284E-4E4A-B7E1-6B06CD62767D}"/>
    <dgm:cxn modelId="{51CFD24E-CCDC-46C4-99BF-42CA587C4B57}" srcId="{E0677835-EB0B-4156-8336-E9B870CF3151}" destId="{EFB22C37-ADC1-457D-9834-46CF284DB10D}" srcOrd="6" destOrd="0" parTransId="{336CE820-4867-4EBC-AC54-F1D59DEF74C0}" sibTransId="{323176C1-08D9-4795-8A09-14BA720A848E}"/>
    <dgm:cxn modelId="{EA4E9581-BCB3-426F-8169-F3AECFD8A6D0}" srcId="{E0677835-EB0B-4156-8336-E9B870CF3151}" destId="{A4F097FA-D2AE-486E-ACA7-FCA4E923E9ED}" srcOrd="1" destOrd="0" parTransId="{0217C75C-A81B-4365-A8A2-6A9F27379E55}" sibTransId="{2AE78B1D-D519-4C55-BF27-CA3E1CC29C20}"/>
    <dgm:cxn modelId="{AF34D695-93E6-4A73-96DF-B869ADA5E098}" type="presOf" srcId="{E0677835-EB0B-4156-8336-E9B870CF3151}" destId="{073B7CC2-F5D9-42D1-A4D2-DD5283FFD4C3}" srcOrd="0" destOrd="0" presId="urn:microsoft.com/office/officeart/2005/8/layout/list1"/>
    <dgm:cxn modelId="{A61C949B-3A59-42C4-8A44-E952EC5E547B}" type="presOf" srcId="{38C8A9D1-152D-4D24-A0AA-A3241034765C}" destId="{186F828C-68A2-4677-AB16-9EA4EF9BD292}" srcOrd="0" destOrd="5" presId="urn:microsoft.com/office/officeart/2005/8/layout/list1"/>
    <dgm:cxn modelId="{4DF9FBB8-1595-462B-9BBD-E3C66D330356}" srcId="{E0677835-EB0B-4156-8336-E9B870CF3151}" destId="{38C8A9D1-152D-4D24-A0AA-A3241034765C}" srcOrd="5" destOrd="0" parTransId="{0A77A9AE-299B-4D43-838F-297A3AC81C7D}" sibTransId="{0642F9F4-7F61-49AD-BC64-E2A4300D6916}"/>
    <dgm:cxn modelId="{A59B27D4-5302-4D59-9EBC-050D3B313FA0}" type="presOf" srcId="{4D3FBA96-FEB5-407B-9D8D-A1B0B24FBE3A}" destId="{186F828C-68A2-4677-AB16-9EA4EF9BD292}" srcOrd="0" destOrd="4" presId="urn:microsoft.com/office/officeart/2005/8/layout/list1"/>
    <dgm:cxn modelId="{615259E2-BA95-48B8-8B66-1A8D70C87900}" srcId="{E0677835-EB0B-4156-8336-E9B870CF3151}" destId="{6CF0399E-7439-4BF0-BE2A-91E7B4322017}" srcOrd="0" destOrd="0" parTransId="{F42561E0-FB96-4BD6-A530-FF964B494BD8}" sibTransId="{5DDD9C23-8426-4230-9CB9-3A6C6D7444D5}"/>
    <dgm:cxn modelId="{7327C2E5-7955-4538-8CA6-B4B444048735}" type="presOf" srcId="{C7E79524-62B4-4169-83FB-6DB1E43F41DC}" destId="{186F828C-68A2-4677-AB16-9EA4EF9BD292}" srcOrd="0" destOrd="3" presId="urn:microsoft.com/office/officeart/2005/8/layout/list1"/>
    <dgm:cxn modelId="{2CEBDAF1-CD0B-42D5-A23E-1DCE6B021BEE}" srcId="{E0677835-EB0B-4156-8336-E9B870CF3151}" destId="{A30C8485-261B-4919-948B-689717A7EF1C}" srcOrd="2" destOrd="0" parTransId="{ABB8B893-B027-4B11-9710-AE0242DAECAF}" sibTransId="{0B38EEFB-AB81-4510-88E1-34A6076FF004}"/>
    <dgm:cxn modelId="{AC5C81F3-18E3-424D-A1D2-EB188907F1CA}" type="presOf" srcId="{E0677835-EB0B-4156-8336-E9B870CF3151}" destId="{B79DB785-4A7D-4ECB-97DC-9A0BAA7FE387}" srcOrd="1" destOrd="0" presId="urn:microsoft.com/office/officeart/2005/8/layout/list1"/>
    <dgm:cxn modelId="{188246BF-3B71-4D42-8F18-525080CC5B1F}" type="presParOf" srcId="{32F28785-A614-413B-965A-111E6D8BE066}" destId="{36454769-96FB-4915-BC55-32E5EDF4C17B}" srcOrd="0" destOrd="0" presId="urn:microsoft.com/office/officeart/2005/8/layout/list1"/>
    <dgm:cxn modelId="{678FCEE6-5AEE-46B5-9AB8-8E2206883FF9}" type="presParOf" srcId="{36454769-96FB-4915-BC55-32E5EDF4C17B}" destId="{073B7CC2-F5D9-42D1-A4D2-DD5283FFD4C3}" srcOrd="0" destOrd="0" presId="urn:microsoft.com/office/officeart/2005/8/layout/list1"/>
    <dgm:cxn modelId="{89FE617C-7DC1-4BB5-B698-C1A999E3EA62}" type="presParOf" srcId="{36454769-96FB-4915-BC55-32E5EDF4C17B}" destId="{B79DB785-4A7D-4ECB-97DC-9A0BAA7FE387}" srcOrd="1" destOrd="0" presId="urn:microsoft.com/office/officeart/2005/8/layout/list1"/>
    <dgm:cxn modelId="{F9029C47-4924-40D2-B9E1-A891468B1A9C}" type="presParOf" srcId="{32F28785-A614-413B-965A-111E6D8BE066}" destId="{486B058C-D03A-4CCC-B1D4-B8480C30086B}" srcOrd="1" destOrd="0" presId="urn:microsoft.com/office/officeart/2005/8/layout/list1"/>
    <dgm:cxn modelId="{DC555B69-0CE0-45FA-B990-E0F28BC25F70}" type="presParOf" srcId="{32F28785-A614-413B-965A-111E6D8BE066}" destId="{186F828C-68A2-4677-AB16-9EA4EF9BD292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F96F4D-2EF9-41E9-A9CD-858EC599E12B}">
      <dsp:nvSpPr>
        <dsp:cNvPr id="0" name=""/>
        <dsp:cNvSpPr/>
      </dsp:nvSpPr>
      <dsp:spPr>
        <a:xfrm>
          <a:off x="409348" y="108247"/>
          <a:ext cx="4166554" cy="1666621"/>
        </a:xfrm>
        <a:prstGeom prst="chevron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018" tIns="46673" rIns="46673" bIns="46673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Terminology</a:t>
          </a:r>
        </a:p>
      </dsp:txBody>
      <dsp:txXfrm>
        <a:off x="1242659" y="108247"/>
        <a:ext cx="2499933" cy="1666621"/>
      </dsp:txXfrm>
    </dsp:sp>
    <dsp:sp modelId="{124EB68B-9AE3-42AD-9FCB-AE3A2DBD3D8F}">
      <dsp:nvSpPr>
        <dsp:cNvPr id="0" name=""/>
        <dsp:cNvSpPr/>
      </dsp:nvSpPr>
      <dsp:spPr>
        <a:xfrm>
          <a:off x="348667" y="1983197"/>
          <a:ext cx="4147122" cy="33949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/>
            <a:t>Project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/>
            <a:t>Project management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/>
            <a:t>Project manager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/>
            <a:t>Sponsor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/>
            <a:t>Stakeholder</a:t>
          </a:r>
        </a:p>
      </dsp:txBody>
      <dsp:txXfrm>
        <a:off x="348667" y="1983197"/>
        <a:ext cx="4147122" cy="3394955"/>
      </dsp:txXfrm>
    </dsp:sp>
    <dsp:sp modelId="{B1516C26-1648-4507-8A6F-E9E2710384F9}">
      <dsp:nvSpPr>
        <dsp:cNvPr id="0" name=""/>
        <dsp:cNvSpPr/>
      </dsp:nvSpPr>
      <dsp:spPr>
        <a:xfrm>
          <a:off x="4441635" y="108247"/>
          <a:ext cx="4166554" cy="1666621"/>
        </a:xfrm>
        <a:prstGeom prst="chevron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018" tIns="46673" rIns="46673" bIns="46673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Five Process Groups</a:t>
          </a:r>
        </a:p>
      </dsp:txBody>
      <dsp:txXfrm>
        <a:off x="5274946" y="108247"/>
        <a:ext cx="2499933" cy="1666621"/>
      </dsp:txXfrm>
    </dsp:sp>
    <dsp:sp modelId="{1E0BAB42-22D3-4421-947C-79F82D1164F7}">
      <dsp:nvSpPr>
        <dsp:cNvPr id="0" name=""/>
        <dsp:cNvSpPr/>
      </dsp:nvSpPr>
      <dsp:spPr>
        <a:xfrm>
          <a:off x="4800592" y="1983197"/>
          <a:ext cx="3496706" cy="33949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/>
            <a:t>Initiating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/>
            <a:t>Planning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/>
            <a:t>Executing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/>
            <a:t>Monitoring &amp; Controlling</a:t>
          </a:r>
        </a:p>
        <a:p>
          <a:pPr marL="285750" lvl="1" indent="-285750" algn="l" defTabSz="1555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500" kern="1200" dirty="0"/>
            <a:t>Closing</a:t>
          </a:r>
        </a:p>
      </dsp:txBody>
      <dsp:txXfrm>
        <a:off x="4800592" y="1983197"/>
        <a:ext cx="3496706" cy="339495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35D5A1-1100-45B5-91CC-EF783DB19E9F}">
      <dsp:nvSpPr>
        <dsp:cNvPr id="0" name=""/>
        <dsp:cNvSpPr/>
      </dsp:nvSpPr>
      <dsp:spPr>
        <a:xfrm>
          <a:off x="0" y="371298"/>
          <a:ext cx="5943600" cy="1020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1289" tIns="499872" rIns="461289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Does the work</a:t>
          </a:r>
        </a:p>
      </dsp:txBody>
      <dsp:txXfrm>
        <a:off x="0" y="371298"/>
        <a:ext cx="5943600" cy="1020600"/>
      </dsp:txXfrm>
    </dsp:sp>
    <dsp:sp modelId="{C7331C32-7DE7-436E-A6F6-971ADC05BCB3}">
      <dsp:nvSpPr>
        <dsp:cNvPr id="0" name=""/>
        <dsp:cNvSpPr/>
      </dsp:nvSpPr>
      <dsp:spPr>
        <a:xfrm>
          <a:off x="297180" y="17058"/>
          <a:ext cx="4160520" cy="7084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7258" tIns="0" rIns="157258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Project Team</a:t>
          </a:r>
        </a:p>
      </dsp:txBody>
      <dsp:txXfrm>
        <a:off x="331765" y="51643"/>
        <a:ext cx="4091350" cy="639310"/>
      </dsp:txXfrm>
    </dsp:sp>
    <dsp:sp modelId="{081DFE13-D638-4F98-8127-1C9415A2F254}">
      <dsp:nvSpPr>
        <dsp:cNvPr id="0" name=""/>
        <dsp:cNvSpPr/>
      </dsp:nvSpPr>
      <dsp:spPr>
        <a:xfrm>
          <a:off x="0" y="1875738"/>
          <a:ext cx="5943600" cy="1398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1289" tIns="499872" rIns="461289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Funds the project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Promotes the project</a:t>
          </a:r>
        </a:p>
      </dsp:txBody>
      <dsp:txXfrm>
        <a:off x="0" y="1875738"/>
        <a:ext cx="5943600" cy="1398600"/>
      </dsp:txXfrm>
    </dsp:sp>
    <dsp:sp modelId="{EF14914B-38AF-4EAF-B78C-5233813E307B}">
      <dsp:nvSpPr>
        <dsp:cNvPr id="0" name=""/>
        <dsp:cNvSpPr/>
      </dsp:nvSpPr>
      <dsp:spPr>
        <a:xfrm>
          <a:off x="297180" y="1521498"/>
          <a:ext cx="4160520" cy="7084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7258" tIns="0" rIns="157258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Sponsor</a:t>
          </a:r>
        </a:p>
      </dsp:txBody>
      <dsp:txXfrm>
        <a:off x="331765" y="1556083"/>
        <a:ext cx="4091350" cy="639310"/>
      </dsp:txXfrm>
    </dsp:sp>
    <dsp:sp modelId="{2F61C818-2F32-4984-AE72-93FD2289560C}">
      <dsp:nvSpPr>
        <dsp:cNvPr id="0" name=""/>
        <dsp:cNvSpPr/>
      </dsp:nvSpPr>
      <dsp:spPr>
        <a:xfrm>
          <a:off x="0" y="3775236"/>
          <a:ext cx="5943600" cy="1020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1289" tIns="499872" rIns="461289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Stay informed and engaged</a:t>
          </a:r>
        </a:p>
      </dsp:txBody>
      <dsp:txXfrm>
        <a:off x="0" y="3775236"/>
        <a:ext cx="5943600" cy="1020600"/>
      </dsp:txXfrm>
    </dsp:sp>
    <dsp:sp modelId="{DF0A8964-93D5-4284-ABD7-315035F1117B}">
      <dsp:nvSpPr>
        <dsp:cNvPr id="0" name=""/>
        <dsp:cNvSpPr/>
      </dsp:nvSpPr>
      <dsp:spPr>
        <a:xfrm>
          <a:off x="297180" y="3403938"/>
          <a:ext cx="4160520" cy="7084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7258" tIns="0" rIns="157258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Stakeholders</a:t>
          </a:r>
        </a:p>
      </dsp:txBody>
      <dsp:txXfrm>
        <a:off x="331765" y="3438523"/>
        <a:ext cx="4091350" cy="63931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3AF5F3-D577-46E7-A5B0-3DF734779DA3}">
      <dsp:nvSpPr>
        <dsp:cNvPr id="0" name=""/>
        <dsp:cNvSpPr/>
      </dsp:nvSpPr>
      <dsp:spPr>
        <a:xfrm>
          <a:off x="3801814" y="632"/>
          <a:ext cx="1540371" cy="15403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Recognize that change is happening</a:t>
          </a:r>
        </a:p>
      </dsp:txBody>
      <dsp:txXfrm>
        <a:off x="4027396" y="226214"/>
        <a:ext cx="1089207" cy="1089207"/>
      </dsp:txXfrm>
    </dsp:sp>
    <dsp:sp modelId="{35707F15-B7C5-4D2C-8301-60E3802D0404}">
      <dsp:nvSpPr>
        <dsp:cNvPr id="0" name=""/>
        <dsp:cNvSpPr/>
      </dsp:nvSpPr>
      <dsp:spPr>
        <a:xfrm rot="2160000">
          <a:off x="5293644" y="1184153"/>
          <a:ext cx="410072" cy="5198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5305392" y="1251973"/>
        <a:ext cx="287050" cy="311925"/>
      </dsp:txXfrm>
    </dsp:sp>
    <dsp:sp modelId="{00645871-69A0-4DAA-B188-C73E86EEC98E}">
      <dsp:nvSpPr>
        <dsp:cNvPr id="0" name=""/>
        <dsp:cNvSpPr/>
      </dsp:nvSpPr>
      <dsp:spPr>
        <a:xfrm>
          <a:off x="5673954" y="1360821"/>
          <a:ext cx="1540371" cy="15403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Uncover</a:t>
          </a:r>
          <a:br>
            <a:rPr lang="en-US" sz="1400" b="1" kern="1200" dirty="0"/>
          </a:br>
          <a:r>
            <a:rPr lang="en-US" sz="1400" b="1" kern="1200" dirty="0"/>
            <a:t>the cause of the change</a:t>
          </a:r>
        </a:p>
      </dsp:txBody>
      <dsp:txXfrm>
        <a:off x="5899536" y="1586403"/>
        <a:ext cx="1089207" cy="1089207"/>
      </dsp:txXfrm>
    </dsp:sp>
    <dsp:sp modelId="{44916B24-1B54-478F-8A0B-4DF74B9F509C}">
      <dsp:nvSpPr>
        <dsp:cNvPr id="0" name=""/>
        <dsp:cNvSpPr/>
      </dsp:nvSpPr>
      <dsp:spPr>
        <a:xfrm rot="6480000">
          <a:off x="5885143" y="2960448"/>
          <a:ext cx="410072" cy="5198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 rot="10800000">
        <a:off x="5965662" y="3005923"/>
        <a:ext cx="287050" cy="311925"/>
      </dsp:txXfrm>
    </dsp:sp>
    <dsp:sp modelId="{3F638756-C7BC-48F2-B321-703DD8F78C3C}">
      <dsp:nvSpPr>
        <dsp:cNvPr id="0" name=""/>
        <dsp:cNvSpPr/>
      </dsp:nvSpPr>
      <dsp:spPr>
        <a:xfrm>
          <a:off x="4958860" y="3561654"/>
          <a:ext cx="1540371" cy="15403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Decide</a:t>
          </a:r>
          <a:br>
            <a:rPr lang="en-US" sz="1400" b="1" kern="1200" dirty="0"/>
          </a:br>
          <a:r>
            <a:rPr lang="en-US" sz="1400" b="1" kern="1200" dirty="0"/>
            <a:t>what to do</a:t>
          </a:r>
        </a:p>
      </dsp:txBody>
      <dsp:txXfrm>
        <a:off x="5184442" y="3787236"/>
        <a:ext cx="1089207" cy="1089207"/>
      </dsp:txXfrm>
    </dsp:sp>
    <dsp:sp modelId="{8C8ED5FD-3F0A-4C81-AF90-F84FFC057A77}">
      <dsp:nvSpPr>
        <dsp:cNvPr id="0" name=""/>
        <dsp:cNvSpPr/>
      </dsp:nvSpPr>
      <dsp:spPr>
        <a:xfrm rot="10800000">
          <a:off x="4378569" y="4071902"/>
          <a:ext cx="410072" cy="5198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 rot="10800000">
        <a:off x="4501591" y="4175877"/>
        <a:ext cx="287050" cy="311925"/>
      </dsp:txXfrm>
    </dsp:sp>
    <dsp:sp modelId="{A1C4BC4C-BC9E-4283-8569-51847B739B87}">
      <dsp:nvSpPr>
        <dsp:cNvPr id="0" name=""/>
        <dsp:cNvSpPr/>
      </dsp:nvSpPr>
      <dsp:spPr>
        <a:xfrm>
          <a:off x="2644768" y="3561654"/>
          <a:ext cx="1540371" cy="15403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Adjust</a:t>
          </a:r>
          <a:br>
            <a:rPr lang="en-US" sz="1400" b="1" kern="1200" dirty="0"/>
          </a:br>
          <a:r>
            <a:rPr lang="en-US" sz="1400" b="1" kern="1200" dirty="0"/>
            <a:t>your plan</a:t>
          </a:r>
        </a:p>
      </dsp:txBody>
      <dsp:txXfrm>
        <a:off x="2870350" y="3787236"/>
        <a:ext cx="1089207" cy="1089207"/>
      </dsp:txXfrm>
    </dsp:sp>
    <dsp:sp modelId="{85BE94F2-42FE-4EAD-85B1-24E06AADB42E}">
      <dsp:nvSpPr>
        <dsp:cNvPr id="0" name=""/>
        <dsp:cNvSpPr/>
      </dsp:nvSpPr>
      <dsp:spPr>
        <a:xfrm rot="15120000">
          <a:off x="2855956" y="2982524"/>
          <a:ext cx="410072" cy="5198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 rot="10800000">
        <a:off x="2936475" y="3144999"/>
        <a:ext cx="287050" cy="311925"/>
      </dsp:txXfrm>
    </dsp:sp>
    <dsp:sp modelId="{BDE62A0A-652B-4528-9CFE-BDDC9BD3E2ED}">
      <dsp:nvSpPr>
        <dsp:cNvPr id="0" name=""/>
        <dsp:cNvSpPr/>
      </dsp:nvSpPr>
      <dsp:spPr>
        <a:xfrm>
          <a:off x="1929673" y="1360821"/>
          <a:ext cx="1540371" cy="15403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Execute</a:t>
          </a:r>
          <a:br>
            <a:rPr lang="en-US" sz="1400" b="1" kern="1200" dirty="0"/>
          </a:br>
          <a:r>
            <a:rPr lang="en-US" sz="1400" b="1" kern="1200" dirty="0"/>
            <a:t>your adjusted plan</a:t>
          </a:r>
        </a:p>
      </dsp:txBody>
      <dsp:txXfrm>
        <a:off x="2155255" y="1586403"/>
        <a:ext cx="1089207" cy="1089207"/>
      </dsp:txXfrm>
    </dsp:sp>
    <dsp:sp modelId="{7FE4A308-4AC0-4CF0-BFF8-49E90D0205F4}">
      <dsp:nvSpPr>
        <dsp:cNvPr id="0" name=""/>
        <dsp:cNvSpPr/>
      </dsp:nvSpPr>
      <dsp:spPr>
        <a:xfrm rot="19440000">
          <a:off x="3421504" y="1197796"/>
          <a:ext cx="410072" cy="5198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3433252" y="1337926"/>
        <a:ext cx="287050" cy="31192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3AF5F3-D577-46E7-A5B0-3DF734779DA3}">
      <dsp:nvSpPr>
        <dsp:cNvPr id="0" name=""/>
        <dsp:cNvSpPr/>
      </dsp:nvSpPr>
      <dsp:spPr>
        <a:xfrm>
          <a:off x="3722563" y="812"/>
          <a:ext cx="1698873" cy="1698873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Recognize that change is happening</a:t>
          </a:r>
        </a:p>
      </dsp:txBody>
      <dsp:txXfrm>
        <a:off x="3971357" y="249606"/>
        <a:ext cx="1201285" cy="1201285"/>
      </dsp:txXfrm>
    </dsp:sp>
    <dsp:sp modelId="{35707F15-B7C5-4D2C-8301-60E3802D0404}">
      <dsp:nvSpPr>
        <dsp:cNvPr id="0" name=""/>
        <dsp:cNvSpPr/>
      </dsp:nvSpPr>
      <dsp:spPr>
        <a:xfrm rot="2160000">
          <a:off x="5367485" y="1305186"/>
          <a:ext cx="450538" cy="5733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5380392" y="1380137"/>
        <a:ext cx="315377" cy="344021"/>
      </dsp:txXfrm>
    </dsp:sp>
    <dsp:sp modelId="{00645871-69A0-4DAA-B188-C73E86EEC98E}">
      <dsp:nvSpPr>
        <dsp:cNvPr id="0" name=""/>
        <dsp:cNvSpPr/>
      </dsp:nvSpPr>
      <dsp:spPr>
        <a:xfrm>
          <a:off x="5784704" y="1499045"/>
          <a:ext cx="1698873" cy="16988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Uncover</a:t>
          </a:r>
          <a:br>
            <a:rPr lang="en-US" sz="1600" b="1" kern="1200" dirty="0"/>
          </a:br>
          <a:r>
            <a:rPr lang="en-US" sz="1600" b="1" kern="1200" dirty="0"/>
            <a:t>the cause of the change</a:t>
          </a:r>
        </a:p>
      </dsp:txBody>
      <dsp:txXfrm>
        <a:off x="6033498" y="1747839"/>
        <a:ext cx="1201285" cy="1201285"/>
      </dsp:txXfrm>
    </dsp:sp>
    <dsp:sp modelId="{44916B24-1B54-478F-8A0B-4DF74B9F509C}">
      <dsp:nvSpPr>
        <dsp:cNvPr id="0" name=""/>
        <dsp:cNvSpPr/>
      </dsp:nvSpPr>
      <dsp:spPr>
        <a:xfrm rot="6480000">
          <a:off x="6018977" y="3261766"/>
          <a:ext cx="450538" cy="5733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 rot="10800000">
        <a:off x="6107441" y="3312167"/>
        <a:ext cx="315377" cy="344021"/>
      </dsp:txXfrm>
    </dsp:sp>
    <dsp:sp modelId="{3F638756-C7BC-48F2-B321-703DD8F78C3C}">
      <dsp:nvSpPr>
        <dsp:cNvPr id="0" name=""/>
        <dsp:cNvSpPr/>
      </dsp:nvSpPr>
      <dsp:spPr>
        <a:xfrm>
          <a:off x="4997036" y="3923238"/>
          <a:ext cx="1698873" cy="16988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Decide</a:t>
          </a:r>
          <a:br>
            <a:rPr lang="en-US" sz="1600" b="1" kern="1200" dirty="0"/>
          </a:br>
          <a:r>
            <a:rPr lang="en-US" sz="1600" b="1" kern="1200" dirty="0"/>
            <a:t>what to do</a:t>
          </a:r>
        </a:p>
      </dsp:txBody>
      <dsp:txXfrm>
        <a:off x="5245830" y="4172032"/>
        <a:ext cx="1201285" cy="1201285"/>
      </dsp:txXfrm>
    </dsp:sp>
    <dsp:sp modelId="{8C8ED5FD-3F0A-4C81-AF90-F84FFC057A77}">
      <dsp:nvSpPr>
        <dsp:cNvPr id="0" name=""/>
        <dsp:cNvSpPr/>
      </dsp:nvSpPr>
      <dsp:spPr>
        <a:xfrm rot="10800000">
          <a:off x="4359481" y="4485989"/>
          <a:ext cx="450538" cy="5733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 rot="10800000">
        <a:off x="4494642" y="4600663"/>
        <a:ext cx="315377" cy="344021"/>
      </dsp:txXfrm>
    </dsp:sp>
    <dsp:sp modelId="{A1C4BC4C-BC9E-4283-8569-51847B739B87}">
      <dsp:nvSpPr>
        <dsp:cNvPr id="0" name=""/>
        <dsp:cNvSpPr/>
      </dsp:nvSpPr>
      <dsp:spPr>
        <a:xfrm>
          <a:off x="2448090" y="3923238"/>
          <a:ext cx="1698873" cy="16988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Adjust</a:t>
          </a:r>
          <a:br>
            <a:rPr lang="en-US" sz="1600" b="1" kern="1200" dirty="0"/>
          </a:br>
          <a:r>
            <a:rPr lang="en-US" sz="1600" b="1" kern="1200" dirty="0"/>
            <a:t>your plan</a:t>
          </a:r>
        </a:p>
      </dsp:txBody>
      <dsp:txXfrm>
        <a:off x="2696884" y="4172032"/>
        <a:ext cx="1201285" cy="1201285"/>
      </dsp:txXfrm>
    </dsp:sp>
    <dsp:sp modelId="{85BE94F2-42FE-4EAD-85B1-24E06AADB42E}">
      <dsp:nvSpPr>
        <dsp:cNvPr id="0" name=""/>
        <dsp:cNvSpPr/>
      </dsp:nvSpPr>
      <dsp:spPr>
        <a:xfrm rot="15120000">
          <a:off x="2682363" y="3286020"/>
          <a:ext cx="450538" cy="5733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 rot="10800000">
        <a:off x="2770827" y="3464967"/>
        <a:ext cx="315377" cy="344021"/>
      </dsp:txXfrm>
    </dsp:sp>
    <dsp:sp modelId="{BDE62A0A-652B-4528-9CFE-BDDC9BD3E2ED}">
      <dsp:nvSpPr>
        <dsp:cNvPr id="0" name=""/>
        <dsp:cNvSpPr/>
      </dsp:nvSpPr>
      <dsp:spPr>
        <a:xfrm>
          <a:off x="1660422" y="1499045"/>
          <a:ext cx="1698873" cy="169887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Execute</a:t>
          </a:r>
          <a:br>
            <a:rPr lang="en-US" sz="1600" b="1" kern="1200" dirty="0"/>
          </a:br>
          <a:r>
            <a:rPr lang="en-US" sz="1600" b="1" kern="1200" dirty="0"/>
            <a:t>your adjusted plan</a:t>
          </a:r>
        </a:p>
      </dsp:txBody>
      <dsp:txXfrm>
        <a:off x="1909216" y="1747839"/>
        <a:ext cx="1201285" cy="1201285"/>
      </dsp:txXfrm>
    </dsp:sp>
    <dsp:sp modelId="{7FE4A308-4AC0-4CF0-BFF8-49E90D0205F4}">
      <dsp:nvSpPr>
        <dsp:cNvPr id="0" name=""/>
        <dsp:cNvSpPr/>
      </dsp:nvSpPr>
      <dsp:spPr>
        <a:xfrm rot="19440000">
          <a:off x="3305344" y="1320175"/>
          <a:ext cx="450538" cy="57336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3318251" y="1474572"/>
        <a:ext cx="315377" cy="34402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217750-05DC-4320-8E64-C89DAAFD49DF}">
      <dsp:nvSpPr>
        <dsp:cNvPr id="0" name=""/>
        <dsp:cNvSpPr/>
      </dsp:nvSpPr>
      <dsp:spPr>
        <a:xfrm>
          <a:off x="0" y="437737"/>
          <a:ext cx="8763000" cy="204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0106" tIns="562356" rIns="680106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Look at your cost, schedule, and products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Compare your results to your plan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Departure from your plan is a sign of change</a:t>
          </a:r>
        </a:p>
      </dsp:txBody>
      <dsp:txXfrm>
        <a:off x="0" y="437737"/>
        <a:ext cx="8763000" cy="2041200"/>
      </dsp:txXfrm>
    </dsp:sp>
    <dsp:sp modelId="{158DFEEB-69B4-441C-9CB7-8AD7FC830F40}">
      <dsp:nvSpPr>
        <dsp:cNvPr id="0" name=""/>
        <dsp:cNvSpPr/>
      </dsp:nvSpPr>
      <dsp:spPr>
        <a:xfrm>
          <a:off x="438150" y="39217"/>
          <a:ext cx="6134100" cy="7970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854" tIns="0" rIns="231854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Measure your results</a:t>
          </a:r>
        </a:p>
      </dsp:txBody>
      <dsp:txXfrm>
        <a:off x="477058" y="78125"/>
        <a:ext cx="6056284" cy="719224"/>
      </dsp:txXfrm>
    </dsp:sp>
    <dsp:sp modelId="{0B196739-CD96-43CC-B970-9071104A0589}">
      <dsp:nvSpPr>
        <dsp:cNvPr id="0" name=""/>
        <dsp:cNvSpPr/>
      </dsp:nvSpPr>
      <dsp:spPr>
        <a:xfrm>
          <a:off x="0" y="3023257"/>
          <a:ext cx="8763000" cy="24239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0106" tIns="562356" rIns="680106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Listen to customers and others affected by the project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Listen to the people doing the work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Notice when they are talking about change</a:t>
          </a:r>
        </a:p>
      </dsp:txBody>
      <dsp:txXfrm>
        <a:off x="0" y="3023257"/>
        <a:ext cx="8763000" cy="2423925"/>
      </dsp:txXfrm>
    </dsp:sp>
    <dsp:sp modelId="{7F426331-63F7-42B4-8F27-7CC003B072EE}">
      <dsp:nvSpPr>
        <dsp:cNvPr id="0" name=""/>
        <dsp:cNvSpPr/>
      </dsp:nvSpPr>
      <dsp:spPr>
        <a:xfrm>
          <a:off x="438150" y="2624737"/>
          <a:ext cx="6134100" cy="7970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1854" tIns="0" rIns="231854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Listen to your stakeholders</a:t>
          </a:r>
        </a:p>
      </dsp:txBody>
      <dsp:txXfrm>
        <a:off x="477058" y="2663645"/>
        <a:ext cx="6056284" cy="71922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AA0646-97F0-47E0-81CC-5A812665B637}">
      <dsp:nvSpPr>
        <dsp:cNvPr id="0" name=""/>
        <dsp:cNvSpPr/>
      </dsp:nvSpPr>
      <dsp:spPr>
        <a:xfrm>
          <a:off x="0" y="634387"/>
          <a:ext cx="8839199" cy="204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6020" tIns="562356" rIns="686020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Talk to the people who are closest to it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Ask “why,” listen, then ask “why” again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Focus on the cause, not on assessing blame</a:t>
          </a:r>
        </a:p>
      </dsp:txBody>
      <dsp:txXfrm>
        <a:off x="0" y="634387"/>
        <a:ext cx="8839199" cy="2041200"/>
      </dsp:txXfrm>
    </dsp:sp>
    <dsp:sp modelId="{4275710A-E822-4166-9A85-9218D53345FF}">
      <dsp:nvSpPr>
        <dsp:cNvPr id="0" name=""/>
        <dsp:cNvSpPr/>
      </dsp:nvSpPr>
      <dsp:spPr>
        <a:xfrm>
          <a:off x="441959" y="235867"/>
          <a:ext cx="6187439" cy="7970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3870" tIns="0" rIns="233870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Find out why change is happening</a:t>
          </a:r>
        </a:p>
      </dsp:txBody>
      <dsp:txXfrm>
        <a:off x="480867" y="274775"/>
        <a:ext cx="6109623" cy="719224"/>
      </dsp:txXfrm>
    </dsp:sp>
    <dsp:sp modelId="{3B19C5AF-AF74-41EB-8836-E465EAA04362}">
      <dsp:nvSpPr>
        <dsp:cNvPr id="0" name=""/>
        <dsp:cNvSpPr/>
      </dsp:nvSpPr>
      <dsp:spPr>
        <a:xfrm>
          <a:off x="0" y="3219907"/>
          <a:ext cx="8839199" cy="157342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6020" tIns="562356" rIns="686020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Data: We are two days behind schedule.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700" kern="1200" dirty="0"/>
            <a:t>Information: Three workers were out sick last week.</a:t>
          </a:r>
        </a:p>
      </dsp:txBody>
      <dsp:txXfrm>
        <a:off x="0" y="3219907"/>
        <a:ext cx="8839199" cy="1573424"/>
      </dsp:txXfrm>
    </dsp:sp>
    <dsp:sp modelId="{B5D3204D-6100-4B03-8CE9-A886123457FD}">
      <dsp:nvSpPr>
        <dsp:cNvPr id="0" name=""/>
        <dsp:cNvSpPr/>
      </dsp:nvSpPr>
      <dsp:spPr>
        <a:xfrm>
          <a:off x="441959" y="2821387"/>
          <a:ext cx="6187439" cy="7970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3870" tIns="0" rIns="233870" bIns="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Convert data into usable information</a:t>
          </a:r>
        </a:p>
      </dsp:txBody>
      <dsp:txXfrm>
        <a:off x="480867" y="2860295"/>
        <a:ext cx="6109623" cy="71922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7F1D41-613D-40C3-B0DA-833BD8D56ECF}">
      <dsp:nvSpPr>
        <dsp:cNvPr id="0" name=""/>
        <dsp:cNvSpPr/>
      </dsp:nvSpPr>
      <dsp:spPr>
        <a:xfrm>
          <a:off x="651509" y="0"/>
          <a:ext cx="7383780" cy="4350182"/>
        </a:xfrm>
        <a:prstGeom prst="rightArrow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8B8448-6B55-486A-8A2C-94ED4120A3C2}">
      <dsp:nvSpPr>
        <dsp:cNvPr id="0" name=""/>
        <dsp:cNvSpPr/>
      </dsp:nvSpPr>
      <dsp:spPr>
        <a:xfrm>
          <a:off x="1855" y="1305054"/>
          <a:ext cx="2781960" cy="1740072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Recommend action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Corrective action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Preventative action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Defect repair</a:t>
          </a:r>
        </a:p>
      </dsp:txBody>
      <dsp:txXfrm>
        <a:off x="86798" y="1389997"/>
        <a:ext cx="2612074" cy="1570186"/>
      </dsp:txXfrm>
    </dsp:sp>
    <dsp:sp modelId="{7F7BBAB8-5297-4956-8B2D-9709FD9AE36B}">
      <dsp:nvSpPr>
        <dsp:cNvPr id="0" name=""/>
        <dsp:cNvSpPr/>
      </dsp:nvSpPr>
      <dsp:spPr>
        <a:xfrm>
          <a:off x="2952419" y="1305054"/>
          <a:ext cx="2781960" cy="1740072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Get agreement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Talk to the people who are affected</a:t>
          </a:r>
        </a:p>
      </dsp:txBody>
      <dsp:txXfrm>
        <a:off x="3037362" y="1389997"/>
        <a:ext cx="2612074" cy="1570186"/>
      </dsp:txXfrm>
    </dsp:sp>
    <dsp:sp modelId="{4B83B64D-C420-49FF-9165-3218A0D4A4F0}">
      <dsp:nvSpPr>
        <dsp:cNvPr id="0" name=""/>
        <dsp:cNvSpPr/>
      </dsp:nvSpPr>
      <dsp:spPr>
        <a:xfrm>
          <a:off x="5902983" y="1305054"/>
          <a:ext cx="2781960" cy="1740072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Accept or reject the change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Write down the decision</a:t>
          </a:r>
        </a:p>
      </dsp:txBody>
      <dsp:txXfrm>
        <a:off x="5987926" y="1389997"/>
        <a:ext cx="2612074" cy="1570186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295D1D-3338-41B1-8A10-E0CA44302EB4}">
      <dsp:nvSpPr>
        <dsp:cNvPr id="0" name=""/>
        <dsp:cNvSpPr/>
      </dsp:nvSpPr>
      <dsp:spPr>
        <a:xfrm>
          <a:off x="5968" y="445882"/>
          <a:ext cx="4455370" cy="1782148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17" tIns="45339" rIns="45339" bIns="45339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Communicate</a:t>
          </a:r>
        </a:p>
      </dsp:txBody>
      <dsp:txXfrm>
        <a:off x="897042" y="445882"/>
        <a:ext cx="2673222" cy="1782148"/>
      </dsp:txXfrm>
    </dsp:sp>
    <dsp:sp modelId="{E183A4E5-F6D4-4678-8551-6A0F35F512CA}">
      <dsp:nvSpPr>
        <dsp:cNvPr id="0" name=""/>
        <dsp:cNvSpPr/>
      </dsp:nvSpPr>
      <dsp:spPr>
        <a:xfrm>
          <a:off x="5968" y="2450799"/>
          <a:ext cx="3564296" cy="145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400" kern="1200" dirty="0"/>
            <a:t>Tell stakeholders about your adjusted plan</a:t>
          </a:r>
        </a:p>
      </dsp:txBody>
      <dsp:txXfrm>
        <a:off x="5968" y="2450799"/>
        <a:ext cx="3564296" cy="1453500"/>
      </dsp:txXfrm>
    </dsp:sp>
    <dsp:sp modelId="{7770CEF5-BFE3-47B4-984E-B24E1F23736F}">
      <dsp:nvSpPr>
        <dsp:cNvPr id="0" name=""/>
        <dsp:cNvSpPr/>
      </dsp:nvSpPr>
      <dsp:spPr>
        <a:xfrm>
          <a:off x="4245339" y="445882"/>
          <a:ext cx="4455370" cy="1782148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6017" tIns="45339" rIns="45339" bIns="45339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Execute</a:t>
          </a:r>
        </a:p>
      </dsp:txBody>
      <dsp:txXfrm>
        <a:off x="5136413" y="445882"/>
        <a:ext cx="2673222" cy="1782148"/>
      </dsp:txXfrm>
    </dsp:sp>
    <dsp:sp modelId="{71B3AD51-ABD9-4C78-987E-56F181ED07A5}">
      <dsp:nvSpPr>
        <dsp:cNvPr id="0" name=""/>
        <dsp:cNvSpPr/>
      </dsp:nvSpPr>
      <dsp:spPr>
        <a:xfrm>
          <a:off x="4245339" y="2450799"/>
          <a:ext cx="3564296" cy="1453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400" kern="1200" dirty="0"/>
            <a:t>Follow your adjusted plan</a:t>
          </a:r>
        </a:p>
      </dsp:txBody>
      <dsp:txXfrm>
        <a:off x="4245339" y="2450799"/>
        <a:ext cx="3564296" cy="1453500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3AF5F3-D577-46E7-A5B0-3DF734779DA3}">
      <dsp:nvSpPr>
        <dsp:cNvPr id="0" name=""/>
        <dsp:cNvSpPr/>
      </dsp:nvSpPr>
      <dsp:spPr>
        <a:xfrm>
          <a:off x="3801814" y="632"/>
          <a:ext cx="1540371" cy="15403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Recognize that change is happening</a:t>
          </a:r>
        </a:p>
      </dsp:txBody>
      <dsp:txXfrm>
        <a:off x="4027396" y="226214"/>
        <a:ext cx="1089207" cy="1089207"/>
      </dsp:txXfrm>
    </dsp:sp>
    <dsp:sp modelId="{35707F15-B7C5-4D2C-8301-60E3802D0404}">
      <dsp:nvSpPr>
        <dsp:cNvPr id="0" name=""/>
        <dsp:cNvSpPr/>
      </dsp:nvSpPr>
      <dsp:spPr>
        <a:xfrm rot="2160000">
          <a:off x="5293644" y="1184153"/>
          <a:ext cx="410072" cy="5198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5305392" y="1251973"/>
        <a:ext cx="287050" cy="311925"/>
      </dsp:txXfrm>
    </dsp:sp>
    <dsp:sp modelId="{00645871-69A0-4DAA-B188-C73E86EEC98E}">
      <dsp:nvSpPr>
        <dsp:cNvPr id="0" name=""/>
        <dsp:cNvSpPr/>
      </dsp:nvSpPr>
      <dsp:spPr>
        <a:xfrm>
          <a:off x="5673954" y="1360821"/>
          <a:ext cx="1540371" cy="15403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Uncover</a:t>
          </a:r>
          <a:br>
            <a:rPr lang="en-US" sz="1400" b="1" kern="1200" dirty="0"/>
          </a:br>
          <a:r>
            <a:rPr lang="en-US" sz="1400" b="1" kern="1200" dirty="0"/>
            <a:t>the cause of the change</a:t>
          </a:r>
        </a:p>
      </dsp:txBody>
      <dsp:txXfrm>
        <a:off x="5899536" y="1586403"/>
        <a:ext cx="1089207" cy="1089207"/>
      </dsp:txXfrm>
    </dsp:sp>
    <dsp:sp modelId="{44916B24-1B54-478F-8A0B-4DF74B9F509C}">
      <dsp:nvSpPr>
        <dsp:cNvPr id="0" name=""/>
        <dsp:cNvSpPr/>
      </dsp:nvSpPr>
      <dsp:spPr>
        <a:xfrm rot="6480000">
          <a:off x="5885143" y="2960448"/>
          <a:ext cx="410072" cy="5198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 rot="10800000">
        <a:off x="5965662" y="3005923"/>
        <a:ext cx="287050" cy="311925"/>
      </dsp:txXfrm>
    </dsp:sp>
    <dsp:sp modelId="{3F638756-C7BC-48F2-B321-703DD8F78C3C}">
      <dsp:nvSpPr>
        <dsp:cNvPr id="0" name=""/>
        <dsp:cNvSpPr/>
      </dsp:nvSpPr>
      <dsp:spPr>
        <a:xfrm>
          <a:off x="4958860" y="3561654"/>
          <a:ext cx="1540371" cy="15403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Decide</a:t>
          </a:r>
          <a:br>
            <a:rPr lang="en-US" sz="1400" b="1" kern="1200" dirty="0"/>
          </a:br>
          <a:r>
            <a:rPr lang="en-US" sz="1400" b="1" kern="1200" dirty="0"/>
            <a:t>what to do</a:t>
          </a:r>
        </a:p>
      </dsp:txBody>
      <dsp:txXfrm>
        <a:off x="5184442" y="3787236"/>
        <a:ext cx="1089207" cy="1089207"/>
      </dsp:txXfrm>
    </dsp:sp>
    <dsp:sp modelId="{8C8ED5FD-3F0A-4C81-AF90-F84FFC057A77}">
      <dsp:nvSpPr>
        <dsp:cNvPr id="0" name=""/>
        <dsp:cNvSpPr/>
      </dsp:nvSpPr>
      <dsp:spPr>
        <a:xfrm rot="10800000">
          <a:off x="4378569" y="4071902"/>
          <a:ext cx="410072" cy="5198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 rot="10800000">
        <a:off x="4501591" y="4175877"/>
        <a:ext cx="287050" cy="311925"/>
      </dsp:txXfrm>
    </dsp:sp>
    <dsp:sp modelId="{A1C4BC4C-BC9E-4283-8569-51847B739B87}">
      <dsp:nvSpPr>
        <dsp:cNvPr id="0" name=""/>
        <dsp:cNvSpPr/>
      </dsp:nvSpPr>
      <dsp:spPr>
        <a:xfrm>
          <a:off x="2644768" y="3561654"/>
          <a:ext cx="1540371" cy="15403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Adjust</a:t>
          </a:r>
          <a:br>
            <a:rPr lang="en-US" sz="1400" b="1" kern="1200" dirty="0"/>
          </a:br>
          <a:r>
            <a:rPr lang="en-US" sz="1400" b="1" kern="1200" dirty="0"/>
            <a:t>your plan</a:t>
          </a:r>
        </a:p>
      </dsp:txBody>
      <dsp:txXfrm>
        <a:off x="2870350" y="3787236"/>
        <a:ext cx="1089207" cy="1089207"/>
      </dsp:txXfrm>
    </dsp:sp>
    <dsp:sp modelId="{85BE94F2-42FE-4EAD-85B1-24E06AADB42E}">
      <dsp:nvSpPr>
        <dsp:cNvPr id="0" name=""/>
        <dsp:cNvSpPr/>
      </dsp:nvSpPr>
      <dsp:spPr>
        <a:xfrm rot="15120000">
          <a:off x="2855956" y="2982524"/>
          <a:ext cx="410072" cy="5198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 rot="10800000">
        <a:off x="2936475" y="3144999"/>
        <a:ext cx="287050" cy="311925"/>
      </dsp:txXfrm>
    </dsp:sp>
    <dsp:sp modelId="{BDE62A0A-652B-4528-9CFE-BDDC9BD3E2ED}">
      <dsp:nvSpPr>
        <dsp:cNvPr id="0" name=""/>
        <dsp:cNvSpPr/>
      </dsp:nvSpPr>
      <dsp:spPr>
        <a:xfrm>
          <a:off x="1929673" y="1360821"/>
          <a:ext cx="1540371" cy="15403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Execute</a:t>
          </a:r>
          <a:br>
            <a:rPr lang="en-US" sz="1400" b="1" kern="1200" dirty="0"/>
          </a:br>
          <a:r>
            <a:rPr lang="en-US" sz="1400" b="1" kern="1200" dirty="0"/>
            <a:t>your adjusted plan</a:t>
          </a:r>
        </a:p>
      </dsp:txBody>
      <dsp:txXfrm>
        <a:off x="2155255" y="1586403"/>
        <a:ext cx="1089207" cy="1089207"/>
      </dsp:txXfrm>
    </dsp:sp>
    <dsp:sp modelId="{7FE4A308-4AC0-4CF0-BFF8-49E90D0205F4}">
      <dsp:nvSpPr>
        <dsp:cNvPr id="0" name=""/>
        <dsp:cNvSpPr/>
      </dsp:nvSpPr>
      <dsp:spPr>
        <a:xfrm rot="19440000">
          <a:off x="3421504" y="1197796"/>
          <a:ext cx="410072" cy="5198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3433252" y="1337926"/>
        <a:ext cx="287050" cy="311925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DE29B5-8A48-452D-B7DE-F4E6AEC0C81D}">
      <dsp:nvSpPr>
        <dsp:cNvPr id="0" name=""/>
        <dsp:cNvSpPr/>
      </dsp:nvSpPr>
      <dsp:spPr>
        <a:xfrm>
          <a:off x="0" y="298173"/>
          <a:ext cx="8575675" cy="143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5568" tIns="395732" rIns="66556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Make sure that the plan’s scope is complete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Make sure that the plan’s activities are complete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Make sure that the plan’s outputs are produced</a:t>
          </a:r>
        </a:p>
      </dsp:txBody>
      <dsp:txXfrm>
        <a:off x="0" y="298173"/>
        <a:ext cx="8575675" cy="1436400"/>
      </dsp:txXfrm>
    </dsp:sp>
    <dsp:sp modelId="{3CA62A6D-7D3E-4054-B749-C1E179DA5138}">
      <dsp:nvSpPr>
        <dsp:cNvPr id="0" name=""/>
        <dsp:cNvSpPr/>
      </dsp:nvSpPr>
      <dsp:spPr>
        <a:xfrm>
          <a:off x="428783" y="47622"/>
          <a:ext cx="6002972" cy="5309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898" tIns="0" rIns="226898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Confirm that the project is finished</a:t>
          </a:r>
        </a:p>
      </dsp:txBody>
      <dsp:txXfrm>
        <a:off x="454704" y="73543"/>
        <a:ext cx="5951130" cy="479148"/>
      </dsp:txXfrm>
    </dsp:sp>
    <dsp:sp modelId="{28A39F59-7940-4826-B27E-F050E2AB3259}">
      <dsp:nvSpPr>
        <dsp:cNvPr id="0" name=""/>
        <dsp:cNvSpPr/>
      </dsp:nvSpPr>
      <dsp:spPr>
        <a:xfrm>
          <a:off x="0" y="2117613"/>
          <a:ext cx="8575675" cy="1107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5568" tIns="395732" rIns="66556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Save records that can help a future project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Gather lessons learned and save them for the future</a:t>
          </a:r>
        </a:p>
      </dsp:txBody>
      <dsp:txXfrm>
        <a:off x="0" y="2117613"/>
        <a:ext cx="8575675" cy="1107225"/>
      </dsp:txXfrm>
    </dsp:sp>
    <dsp:sp modelId="{5413F477-FAEC-4FD2-8644-A43255022868}">
      <dsp:nvSpPr>
        <dsp:cNvPr id="0" name=""/>
        <dsp:cNvSpPr/>
      </dsp:nvSpPr>
      <dsp:spPr>
        <a:xfrm>
          <a:off x="428783" y="1837173"/>
          <a:ext cx="6002972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898" tIns="0" rIns="226898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Collect records</a:t>
          </a:r>
        </a:p>
      </dsp:txBody>
      <dsp:txXfrm>
        <a:off x="456163" y="1864553"/>
        <a:ext cx="5948212" cy="506120"/>
      </dsp:txXfrm>
    </dsp:sp>
    <dsp:sp modelId="{38BB5864-3C1A-443D-B400-ED2BC960F98E}">
      <dsp:nvSpPr>
        <dsp:cNvPr id="0" name=""/>
        <dsp:cNvSpPr/>
      </dsp:nvSpPr>
      <dsp:spPr>
        <a:xfrm>
          <a:off x="0" y="3607878"/>
          <a:ext cx="8575675" cy="1735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5568" tIns="395732" rIns="66556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Turn over the project’s output to whoever will use it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Make sure bills are paid and subcontracts are closed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Get agreement that everything is finished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Celebrate and thank everyone!</a:t>
          </a:r>
        </a:p>
      </dsp:txBody>
      <dsp:txXfrm>
        <a:off x="0" y="3607878"/>
        <a:ext cx="8575675" cy="1735650"/>
      </dsp:txXfrm>
    </dsp:sp>
    <dsp:sp modelId="{6272D0E8-66CD-4331-A7FC-4375D3B1D06A}">
      <dsp:nvSpPr>
        <dsp:cNvPr id="0" name=""/>
        <dsp:cNvSpPr/>
      </dsp:nvSpPr>
      <dsp:spPr>
        <a:xfrm>
          <a:off x="428783" y="3327438"/>
          <a:ext cx="6002972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898" tIns="0" rIns="226898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Satisfy stakeholders</a:t>
          </a:r>
        </a:p>
      </dsp:txBody>
      <dsp:txXfrm>
        <a:off x="456163" y="3354818"/>
        <a:ext cx="5948212" cy="506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FF9C0B-34F2-4620-9FBB-4A2B754BA759}">
      <dsp:nvSpPr>
        <dsp:cNvPr id="0" name=""/>
        <dsp:cNvSpPr/>
      </dsp:nvSpPr>
      <dsp:spPr>
        <a:xfrm>
          <a:off x="1268729" y="0"/>
          <a:ext cx="7189470" cy="46482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FFACA4-9995-430D-B1F1-C1C443601A59}">
      <dsp:nvSpPr>
        <dsp:cNvPr id="0" name=""/>
        <dsp:cNvSpPr/>
      </dsp:nvSpPr>
      <dsp:spPr>
        <a:xfrm>
          <a:off x="283" y="1394460"/>
          <a:ext cx="2703846" cy="1859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Think about it</a:t>
          </a:r>
        </a:p>
      </dsp:txBody>
      <dsp:txXfrm>
        <a:off x="91046" y="1485223"/>
        <a:ext cx="2522320" cy="1677754"/>
      </dsp:txXfrm>
    </dsp:sp>
    <dsp:sp modelId="{C50C6E1E-2E65-4C0C-AF3B-0D4EC66E33EC}">
      <dsp:nvSpPr>
        <dsp:cNvPr id="0" name=""/>
        <dsp:cNvSpPr/>
      </dsp:nvSpPr>
      <dsp:spPr>
        <a:xfrm>
          <a:off x="2877176" y="1394460"/>
          <a:ext cx="2703846" cy="1859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Write it down</a:t>
          </a:r>
        </a:p>
      </dsp:txBody>
      <dsp:txXfrm>
        <a:off x="2967939" y="1485223"/>
        <a:ext cx="2522320" cy="1677754"/>
      </dsp:txXfrm>
    </dsp:sp>
    <dsp:sp modelId="{E5AB6D3C-D74B-4A48-99BE-214B0F5ADA2E}">
      <dsp:nvSpPr>
        <dsp:cNvPr id="0" name=""/>
        <dsp:cNvSpPr/>
      </dsp:nvSpPr>
      <dsp:spPr>
        <a:xfrm>
          <a:off x="5754069" y="1394460"/>
          <a:ext cx="2703846" cy="1859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 dirty="0"/>
            <a:t>Reach agreement</a:t>
          </a:r>
        </a:p>
      </dsp:txBody>
      <dsp:txXfrm>
        <a:off x="5844832" y="1485223"/>
        <a:ext cx="2522320" cy="16777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7CE54A-7C4E-47F4-9069-F87942016E66}">
      <dsp:nvSpPr>
        <dsp:cNvPr id="0" name=""/>
        <dsp:cNvSpPr/>
      </dsp:nvSpPr>
      <dsp:spPr>
        <a:xfrm>
          <a:off x="0" y="286950"/>
          <a:ext cx="7162798" cy="2992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5913" tIns="395732" rIns="555913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Answer these questions:</a:t>
          </a: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What are the outputs?</a:t>
          </a: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What characteristics does each output have?</a:t>
          </a: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What does each output do?</a:t>
          </a: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How good does each output need to be?</a:t>
          </a:r>
        </a:p>
        <a:p>
          <a:pPr marL="342900" lvl="2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What are the constraints on how the work must be done?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Get input from your stakeholders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We call this “collecting requirements”</a:t>
          </a:r>
        </a:p>
      </dsp:txBody>
      <dsp:txXfrm>
        <a:off x="0" y="286950"/>
        <a:ext cx="7162798" cy="2992500"/>
      </dsp:txXfrm>
    </dsp:sp>
    <dsp:sp modelId="{DCBB7F13-43C8-4EBB-BB0D-230E29806EDA}">
      <dsp:nvSpPr>
        <dsp:cNvPr id="0" name=""/>
        <dsp:cNvSpPr/>
      </dsp:nvSpPr>
      <dsp:spPr>
        <a:xfrm>
          <a:off x="358139" y="6510"/>
          <a:ext cx="5013958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516" tIns="0" rIns="189516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Define the project’s output in detail</a:t>
          </a:r>
        </a:p>
      </dsp:txBody>
      <dsp:txXfrm>
        <a:off x="385519" y="33890"/>
        <a:ext cx="4959198" cy="506120"/>
      </dsp:txXfrm>
    </dsp:sp>
    <dsp:sp modelId="{99E010D1-AC83-45BD-8DD3-E4A3BB1F037F}">
      <dsp:nvSpPr>
        <dsp:cNvPr id="0" name=""/>
        <dsp:cNvSpPr/>
      </dsp:nvSpPr>
      <dsp:spPr>
        <a:xfrm>
          <a:off x="0" y="3662490"/>
          <a:ext cx="7162798" cy="143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5913" tIns="395732" rIns="555913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List the high-level work elements to produce the outputs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Define the inputs, work, and outputs for each work element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We call this a “Work Breakdown Structure (WBS)”</a:t>
          </a:r>
        </a:p>
      </dsp:txBody>
      <dsp:txXfrm>
        <a:off x="0" y="3662490"/>
        <a:ext cx="7162798" cy="1436400"/>
      </dsp:txXfrm>
    </dsp:sp>
    <dsp:sp modelId="{3C3AF977-3316-431C-951B-CA71DD17D233}">
      <dsp:nvSpPr>
        <dsp:cNvPr id="0" name=""/>
        <dsp:cNvSpPr/>
      </dsp:nvSpPr>
      <dsp:spPr>
        <a:xfrm>
          <a:off x="358139" y="3382050"/>
          <a:ext cx="5013958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516" tIns="0" rIns="189516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Organize the work</a:t>
          </a:r>
        </a:p>
      </dsp:txBody>
      <dsp:txXfrm>
        <a:off x="385519" y="3409430"/>
        <a:ext cx="4959198" cy="5061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A86EF2-9C0E-4244-921B-929A9BAFDED7}">
      <dsp:nvSpPr>
        <dsp:cNvPr id="0" name=""/>
        <dsp:cNvSpPr/>
      </dsp:nvSpPr>
      <dsp:spPr>
        <a:xfrm>
          <a:off x="5318703" y="1793584"/>
          <a:ext cx="221913" cy="27813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1312"/>
              </a:lnTo>
              <a:lnTo>
                <a:pt x="221913" y="27813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AD21D0-4B0E-4047-9151-75D9525DCBE3}">
      <dsp:nvSpPr>
        <dsp:cNvPr id="0" name=""/>
        <dsp:cNvSpPr/>
      </dsp:nvSpPr>
      <dsp:spPr>
        <a:xfrm>
          <a:off x="5318703" y="1793584"/>
          <a:ext cx="221913" cy="1730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0922"/>
              </a:lnTo>
              <a:lnTo>
                <a:pt x="221913" y="1730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9E006-FABD-4575-A852-A88A7C6CFA1D}">
      <dsp:nvSpPr>
        <dsp:cNvPr id="0" name=""/>
        <dsp:cNvSpPr/>
      </dsp:nvSpPr>
      <dsp:spPr>
        <a:xfrm>
          <a:off x="5318703" y="1793584"/>
          <a:ext cx="221913" cy="680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0533"/>
              </a:lnTo>
              <a:lnTo>
                <a:pt x="221913" y="68053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822AF2-4393-4A39-B8F8-ACF0BBD9014F}">
      <dsp:nvSpPr>
        <dsp:cNvPr id="0" name=""/>
        <dsp:cNvSpPr/>
      </dsp:nvSpPr>
      <dsp:spPr>
        <a:xfrm>
          <a:off x="4120372" y="743195"/>
          <a:ext cx="1790099" cy="3106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339"/>
              </a:lnTo>
              <a:lnTo>
                <a:pt x="1790099" y="155339"/>
              </a:lnTo>
              <a:lnTo>
                <a:pt x="1790099" y="3106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0E8103-ADB5-41CD-99DB-09EDF6F1D368}">
      <dsp:nvSpPr>
        <dsp:cNvPr id="0" name=""/>
        <dsp:cNvSpPr/>
      </dsp:nvSpPr>
      <dsp:spPr>
        <a:xfrm>
          <a:off x="3528603" y="1793584"/>
          <a:ext cx="221913" cy="1730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0922"/>
              </a:lnTo>
              <a:lnTo>
                <a:pt x="221913" y="1730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5728E2-BFA8-49C3-AC25-4FAA0B4434ED}">
      <dsp:nvSpPr>
        <dsp:cNvPr id="0" name=""/>
        <dsp:cNvSpPr/>
      </dsp:nvSpPr>
      <dsp:spPr>
        <a:xfrm>
          <a:off x="3528603" y="1793584"/>
          <a:ext cx="221913" cy="680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0533"/>
              </a:lnTo>
              <a:lnTo>
                <a:pt x="221913" y="68053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366FBD-A7A3-4822-B5A9-0ED3C1D67ED8}">
      <dsp:nvSpPr>
        <dsp:cNvPr id="0" name=""/>
        <dsp:cNvSpPr/>
      </dsp:nvSpPr>
      <dsp:spPr>
        <a:xfrm>
          <a:off x="4074652" y="743195"/>
          <a:ext cx="91440" cy="3106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06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011969-0B3E-413A-BD35-D76F66A2B270}">
      <dsp:nvSpPr>
        <dsp:cNvPr id="0" name=""/>
        <dsp:cNvSpPr/>
      </dsp:nvSpPr>
      <dsp:spPr>
        <a:xfrm>
          <a:off x="1738503" y="1793584"/>
          <a:ext cx="221913" cy="27813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1312"/>
              </a:lnTo>
              <a:lnTo>
                <a:pt x="221913" y="27813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73795D-B74F-4AFD-A497-47FC580C8B50}">
      <dsp:nvSpPr>
        <dsp:cNvPr id="0" name=""/>
        <dsp:cNvSpPr/>
      </dsp:nvSpPr>
      <dsp:spPr>
        <a:xfrm>
          <a:off x="1738503" y="1793584"/>
          <a:ext cx="221913" cy="1730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0922"/>
              </a:lnTo>
              <a:lnTo>
                <a:pt x="221913" y="1730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108286-E757-44C3-8A94-3F69623460E5}">
      <dsp:nvSpPr>
        <dsp:cNvPr id="0" name=""/>
        <dsp:cNvSpPr/>
      </dsp:nvSpPr>
      <dsp:spPr>
        <a:xfrm>
          <a:off x="1738503" y="1793584"/>
          <a:ext cx="221913" cy="680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0533"/>
              </a:lnTo>
              <a:lnTo>
                <a:pt x="221913" y="68053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472978-2B62-43E2-8ECB-0B00B8697237}">
      <dsp:nvSpPr>
        <dsp:cNvPr id="0" name=""/>
        <dsp:cNvSpPr/>
      </dsp:nvSpPr>
      <dsp:spPr>
        <a:xfrm>
          <a:off x="2330272" y="743195"/>
          <a:ext cx="1790099" cy="310678"/>
        </a:xfrm>
        <a:custGeom>
          <a:avLst/>
          <a:gdLst/>
          <a:ahLst/>
          <a:cxnLst/>
          <a:rect l="0" t="0" r="0" b="0"/>
          <a:pathLst>
            <a:path>
              <a:moveTo>
                <a:pt x="1790099" y="0"/>
              </a:moveTo>
              <a:lnTo>
                <a:pt x="1790099" y="155339"/>
              </a:lnTo>
              <a:lnTo>
                <a:pt x="0" y="155339"/>
              </a:lnTo>
              <a:lnTo>
                <a:pt x="0" y="3106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585893-1A26-42A1-A3F7-5701B451DA54}">
      <dsp:nvSpPr>
        <dsp:cNvPr id="0" name=""/>
        <dsp:cNvSpPr/>
      </dsp:nvSpPr>
      <dsp:spPr>
        <a:xfrm>
          <a:off x="3380661" y="3484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Paint Room</a:t>
          </a:r>
        </a:p>
      </dsp:txBody>
      <dsp:txXfrm>
        <a:off x="3380661" y="3484"/>
        <a:ext cx="1479421" cy="739710"/>
      </dsp:txXfrm>
    </dsp:sp>
    <dsp:sp modelId="{5B30E4F2-B999-490C-AE38-F3503DC9831B}">
      <dsp:nvSpPr>
        <dsp:cNvPr id="0" name=""/>
        <dsp:cNvSpPr/>
      </dsp:nvSpPr>
      <dsp:spPr>
        <a:xfrm>
          <a:off x="1590561" y="1053874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Prepare</a:t>
          </a:r>
        </a:p>
      </dsp:txBody>
      <dsp:txXfrm>
        <a:off x="1590561" y="1053874"/>
        <a:ext cx="1479421" cy="739710"/>
      </dsp:txXfrm>
    </dsp:sp>
    <dsp:sp modelId="{66141E3A-D767-405C-B020-53FDC9EEED87}">
      <dsp:nvSpPr>
        <dsp:cNvPr id="0" name=""/>
        <dsp:cNvSpPr/>
      </dsp:nvSpPr>
      <dsp:spPr>
        <a:xfrm>
          <a:off x="1960417" y="2104263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Select colors</a:t>
          </a:r>
        </a:p>
      </dsp:txBody>
      <dsp:txXfrm>
        <a:off x="1960417" y="2104263"/>
        <a:ext cx="1479421" cy="739710"/>
      </dsp:txXfrm>
    </dsp:sp>
    <dsp:sp modelId="{4CE71F89-CCC5-45F1-905F-F4D4B20668C6}">
      <dsp:nvSpPr>
        <dsp:cNvPr id="0" name=""/>
        <dsp:cNvSpPr/>
      </dsp:nvSpPr>
      <dsp:spPr>
        <a:xfrm>
          <a:off x="1960417" y="3154652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Purchase materials</a:t>
          </a:r>
        </a:p>
      </dsp:txBody>
      <dsp:txXfrm>
        <a:off x="1960417" y="3154652"/>
        <a:ext cx="1479421" cy="739710"/>
      </dsp:txXfrm>
    </dsp:sp>
    <dsp:sp modelId="{DE1730A2-4536-42D2-BF06-B5CAF9ED6C95}">
      <dsp:nvSpPr>
        <dsp:cNvPr id="0" name=""/>
        <dsp:cNvSpPr/>
      </dsp:nvSpPr>
      <dsp:spPr>
        <a:xfrm>
          <a:off x="1960417" y="4205041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Prepare room</a:t>
          </a:r>
        </a:p>
      </dsp:txBody>
      <dsp:txXfrm>
        <a:off x="1960417" y="4205041"/>
        <a:ext cx="1479421" cy="739710"/>
      </dsp:txXfrm>
    </dsp:sp>
    <dsp:sp modelId="{F40C252C-4202-43FA-A09A-E0CCB502F9A1}">
      <dsp:nvSpPr>
        <dsp:cNvPr id="0" name=""/>
        <dsp:cNvSpPr/>
      </dsp:nvSpPr>
      <dsp:spPr>
        <a:xfrm>
          <a:off x="3380661" y="1053874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Apply paint</a:t>
          </a:r>
        </a:p>
      </dsp:txBody>
      <dsp:txXfrm>
        <a:off x="3380661" y="1053874"/>
        <a:ext cx="1479421" cy="739710"/>
      </dsp:txXfrm>
    </dsp:sp>
    <dsp:sp modelId="{C1FABF3A-1C77-488F-AB3A-709D8EC040E7}">
      <dsp:nvSpPr>
        <dsp:cNvPr id="0" name=""/>
        <dsp:cNvSpPr/>
      </dsp:nvSpPr>
      <dsp:spPr>
        <a:xfrm>
          <a:off x="3750517" y="2104263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Apply first coat</a:t>
          </a:r>
        </a:p>
      </dsp:txBody>
      <dsp:txXfrm>
        <a:off x="3750517" y="2104263"/>
        <a:ext cx="1479421" cy="739710"/>
      </dsp:txXfrm>
    </dsp:sp>
    <dsp:sp modelId="{0D46CA53-B212-49A7-8092-19ED22D05411}">
      <dsp:nvSpPr>
        <dsp:cNvPr id="0" name=""/>
        <dsp:cNvSpPr/>
      </dsp:nvSpPr>
      <dsp:spPr>
        <a:xfrm>
          <a:off x="3750517" y="3154652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Apply second coat</a:t>
          </a:r>
        </a:p>
      </dsp:txBody>
      <dsp:txXfrm>
        <a:off x="3750517" y="3154652"/>
        <a:ext cx="1479421" cy="739710"/>
      </dsp:txXfrm>
    </dsp:sp>
    <dsp:sp modelId="{DAF6D1FA-626E-41D2-B7CA-D63AA2FC2403}">
      <dsp:nvSpPr>
        <dsp:cNvPr id="0" name=""/>
        <dsp:cNvSpPr/>
      </dsp:nvSpPr>
      <dsp:spPr>
        <a:xfrm>
          <a:off x="5170761" y="1053874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Clean up</a:t>
          </a:r>
        </a:p>
      </dsp:txBody>
      <dsp:txXfrm>
        <a:off x="5170761" y="1053874"/>
        <a:ext cx="1479421" cy="739710"/>
      </dsp:txXfrm>
    </dsp:sp>
    <dsp:sp modelId="{DA6C49A0-4FFA-400A-8ED9-9FF82AB718F7}">
      <dsp:nvSpPr>
        <dsp:cNvPr id="0" name=""/>
        <dsp:cNvSpPr/>
      </dsp:nvSpPr>
      <dsp:spPr>
        <a:xfrm>
          <a:off x="5540616" y="2104263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Clean the room</a:t>
          </a:r>
        </a:p>
      </dsp:txBody>
      <dsp:txXfrm>
        <a:off x="5540616" y="2104263"/>
        <a:ext cx="1479421" cy="739710"/>
      </dsp:txXfrm>
    </dsp:sp>
    <dsp:sp modelId="{9E8106AE-9435-4F16-A4FB-BC14938E3F9D}">
      <dsp:nvSpPr>
        <dsp:cNvPr id="0" name=""/>
        <dsp:cNvSpPr/>
      </dsp:nvSpPr>
      <dsp:spPr>
        <a:xfrm>
          <a:off x="5540616" y="3154652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Dispose of waste</a:t>
          </a:r>
        </a:p>
      </dsp:txBody>
      <dsp:txXfrm>
        <a:off x="5540616" y="3154652"/>
        <a:ext cx="1479421" cy="739710"/>
      </dsp:txXfrm>
    </dsp:sp>
    <dsp:sp modelId="{789B6792-0728-4D70-8132-CB2648ECE2BE}">
      <dsp:nvSpPr>
        <dsp:cNvPr id="0" name=""/>
        <dsp:cNvSpPr/>
      </dsp:nvSpPr>
      <dsp:spPr>
        <a:xfrm>
          <a:off x="5540616" y="4205041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Replace furniture</a:t>
          </a:r>
        </a:p>
      </dsp:txBody>
      <dsp:txXfrm>
        <a:off x="5540616" y="4205041"/>
        <a:ext cx="1479421" cy="7397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A86EF2-9C0E-4244-921B-929A9BAFDED7}">
      <dsp:nvSpPr>
        <dsp:cNvPr id="0" name=""/>
        <dsp:cNvSpPr/>
      </dsp:nvSpPr>
      <dsp:spPr>
        <a:xfrm>
          <a:off x="5318703" y="1793584"/>
          <a:ext cx="221913" cy="27813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1312"/>
              </a:lnTo>
              <a:lnTo>
                <a:pt x="221913" y="27813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AD21D0-4B0E-4047-9151-75D9525DCBE3}">
      <dsp:nvSpPr>
        <dsp:cNvPr id="0" name=""/>
        <dsp:cNvSpPr/>
      </dsp:nvSpPr>
      <dsp:spPr>
        <a:xfrm>
          <a:off x="5318703" y="1793584"/>
          <a:ext cx="221913" cy="1730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0922"/>
              </a:lnTo>
              <a:lnTo>
                <a:pt x="221913" y="1730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9E006-FABD-4575-A852-A88A7C6CFA1D}">
      <dsp:nvSpPr>
        <dsp:cNvPr id="0" name=""/>
        <dsp:cNvSpPr/>
      </dsp:nvSpPr>
      <dsp:spPr>
        <a:xfrm>
          <a:off x="5318703" y="1793584"/>
          <a:ext cx="221913" cy="680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0533"/>
              </a:lnTo>
              <a:lnTo>
                <a:pt x="221913" y="68053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822AF2-4393-4A39-B8F8-ACF0BBD9014F}">
      <dsp:nvSpPr>
        <dsp:cNvPr id="0" name=""/>
        <dsp:cNvSpPr/>
      </dsp:nvSpPr>
      <dsp:spPr>
        <a:xfrm>
          <a:off x="4120372" y="743195"/>
          <a:ext cx="1790099" cy="3106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339"/>
              </a:lnTo>
              <a:lnTo>
                <a:pt x="1790099" y="155339"/>
              </a:lnTo>
              <a:lnTo>
                <a:pt x="1790099" y="3106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0E8103-ADB5-41CD-99DB-09EDF6F1D368}">
      <dsp:nvSpPr>
        <dsp:cNvPr id="0" name=""/>
        <dsp:cNvSpPr/>
      </dsp:nvSpPr>
      <dsp:spPr>
        <a:xfrm>
          <a:off x="3528603" y="1793584"/>
          <a:ext cx="221913" cy="1730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0922"/>
              </a:lnTo>
              <a:lnTo>
                <a:pt x="221913" y="1730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5728E2-BFA8-49C3-AC25-4FAA0B4434ED}">
      <dsp:nvSpPr>
        <dsp:cNvPr id="0" name=""/>
        <dsp:cNvSpPr/>
      </dsp:nvSpPr>
      <dsp:spPr>
        <a:xfrm>
          <a:off x="3528603" y="1793584"/>
          <a:ext cx="221913" cy="680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0533"/>
              </a:lnTo>
              <a:lnTo>
                <a:pt x="221913" y="68053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366FBD-A7A3-4822-B5A9-0ED3C1D67ED8}">
      <dsp:nvSpPr>
        <dsp:cNvPr id="0" name=""/>
        <dsp:cNvSpPr/>
      </dsp:nvSpPr>
      <dsp:spPr>
        <a:xfrm>
          <a:off x="4074652" y="743195"/>
          <a:ext cx="91440" cy="3106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06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011969-0B3E-413A-BD35-D76F66A2B270}">
      <dsp:nvSpPr>
        <dsp:cNvPr id="0" name=""/>
        <dsp:cNvSpPr/>
      </dsp:nvSpPr>
      <dsp:spPr>
        <a:xfrm>
          <a:off x="1738503" y="1793584"/>
          <a:ext cx="221913" cy="27813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1312"/>
              </a:lnTo>
              <a:lnTo>
                <a:pt x="221913" y="27813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73795D-B74F-4AFD-A497-47FC580C8B50}">
      <dsp:nvSpPr>
        <dsp:cNvPr id="0" name=""/>
        <dsp:cNvSpPr/>
      </dsp:nvSpPr>
      <dsp:spPr>
        <a:xfrm>
          <a:off x="1738503" y="1793584"/>
          <a:ext cx="221913" cy="1730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0922"/>
              </a:lnTo>
              <a:lnTo>
                <a:pt x="221913" y="17309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108286-E757-44C3-8A94-3F69623460E5}">
      <dsp:nvSpPr>
        <dsp:cNvPr id="0" name=""/>
        <dsp:cNvSpPr/>
      </dsp:nvSpPr>
      <dsp:spPr>
        <a:xfrm>
          <a:off x="1738503" y="1793584"/>
          <a:ext cx="221913" cy="680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0533"/>
              </a:lnTo>
              <a:lnTo>
                <a:pt x="221913" y="68053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472978-2B62-43E2-8ECB-0B00B8697237}">
      <dsp:nvSpPr>
        <dsp:cNvPr id="0" name=""/>
        <dsp:cNvSpPr/>
      </dsp:nvSpPr>
      <dsp:spPr>
        <a:xfrm>
          <a:off x="2330272" y="743195"/>
          <a:ext cx="1790099" cy="310678"/>
        </a:xfrm>
        <a:custGeom>
          <a:avLst/>
          <a:gdLst/>
          <a:ahLst/>
          <a:cxnLst/>
          <a:rect l="0" t="0" r="0" b="0"/>
          <a:pathLst>
            <a:path>
              <a:moveTo>
                <a:pt x="1790099" y="0"/>
              </a:moveTo>
              <a:lnTo>
                <a:pt x="1790099" y="155339"/>
              </a:lnTo>
              <a:lnTo>
                <a:pt x="0" y="155339"/>
              </a:lnTo>
              <a:lnTo>
                <a:pt x="0" y="3106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585893-1A26-42A1-A3F7-5701B451DA54}">
      <dsp:nvSpPr>
        <dsp:cNvPr id="0" name=""/>
        <dsp:cNvSpPr/>
      </dsp:nvSpPr>
      <dsp:spPr>
        <a:xfrm>
          <a:off x="3380661" y="3484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Moon Project</a:t>
          </a:r>
        </a:p>
      </dsp:txBody>
      <dsp:txXfrm>
        <a:off x="3380661" y="3484"/>
        <a:ext cx="1479421" cy="739710"/>
      </dsp:txXfrm>
    </dsp:sp>
    <dsp:sp modelId="{5B30E4F2-B999-490C-AE38-F3503DC9831B}">
      <dsp:nvSpPr>
        <dsp:cNvPr id="0" name=""/>
        <dsp:cNvSpPr/>
      </dsp:nvSpPr>
      <dsp:spPr>
        <a:xfrm>
          <a:off x="1590561" y="1053874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Task 1</a:t>
          </a:r>
        </a:p>
      </dsp:txBody>
      <dsp:txXfrm>
        <a:off x="1590561" y="1053874"/>
        <a:ext cx="1479421" cy="739710"/>
      </dsp:txXfrm>
    </dsp:sp>
    <dsp:sp modelId="{66141E3A-D767-405C-B020-53FDC9EEED87}">
      <dsp:nvSpPr>
        <dsp:cNvPr id="0" name=""/>
        <dsp:cNvSpPr/>
      </dsp:nvSpPr>
      <dsp:spPr>
        <a:xfrm>
          <a:off x="1960417" y="2104263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Activity</a:t>
          </a:r>
        </a:p>
      </dsp:txBody>
      <dsp:txXfrm>
        <a:off x="1960417" y="2104263"/>
        <a:ext cx="1479421" cy="739710"/>
      </dsp:txXfrm>
    </dsp:sp>
    <dsp:sp modelId="{4CE71F89-CCC5-45F1-905F-F4D4B20668C6}">
      <dsp:nvSpPr>
        <dsp:cNvPr id="0" name=""/>
        <dsp:cNvSpPr/>
      </dsp:nvSpPr>
      <dsp:spPr>
        <a:xfrm>
          <a:off x="1960417" y="3154652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Activity</a:t>
          </a:r>
        </a:p>
      </dsp:txBody>
      <dsp:txXfrm>
        <a:off x="1960417" y="3154652"/>
        <a:ext cx="1479421" cy="739710"/>
      </dsp:txXfrm>
    </dsp:sp>
    <dsp:sp modelId="{DE1730A2-4536-42D2-BF06-B5CAF9ED6C95}">
      <dsp:nvSpPr>
        <dsp:cNvPr id="0" name=""/>
        <dsp:cNvSpPr/>
      </dsp:nvSpPr>
      <dsp:spPr>
        <a:xfrm>
          <a:off x="1960417" y="4205041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Activity</a:t>
          </a:r>
        </a:p>
      </dsp:txBody>
      <dsp:txXfrm>
        <a:off x="1960417" y="4205041"/>
        <a:ext cx="1479421" cy="739710"/>
      </dsp:txXfrm>
    </dsp:sp>
    <dsp:sp modelId="{F40C252C-4202-43FA-A09A-E0CCB502F9A1}">
      <dsp:nvSpPr>
        <dsp:cNvPr id="0" name=""/>
        <dsp:cNvSpPr/>
      </dsp:nvSpPr>
      <dsp:spPr>
        <a:xfrm>
          <a:off x="3380661" y="1053874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Task 2 </a:t>
          </a:r>
        </a:p>
      </dsp:txBody>
      <dsp:txXfrm>
        <a:off x="3380661" y="1053874"/>
        <a:ext cx="1479421" cy="739710"/>
      </dsp:txXfrm>
    </dsp:sp>
    <dsp:sp modelId="{C1FABF3A-1C77-488F-AB3A-709D8EC040E7}">
      <dsp:nvSpPr>
        <dsp:cNvPr id="0" name=""/>
        <dsp:cNvSpPr/>
      </dsp:nvSpPr>
      <dsp:spPr>
        <a:xfrm>
          <a:off x="3750517" y="2104263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Activity</a:t>
          </a:r>
        </a:p>
      </dsp:txBody>
      <dsp:txXfrm>
        <a:off x="3750517" y="2104263"/>
        <a:ext cx="1479421" cy="739710"/>
      </dsp:txXfrm>
    </dsp:sp>
    <dsp:sp modelId="{0D46CA53-B212-49A7-8092-19ED22D05411}">
      <dsp:nvSpPr>
        <dsp:cNvPr id="0" name=""/>
        <dsp:cNvSpPr/>
      </dsp:nvSpPr>
      <dsp:spPr>
        <a:xfrm>
          <a:off x="3750517" y="3154652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Activity</a:t>
          </a:r>
        </a:p>
      </dsp:txBody>
      <dsp:txXfrm>
        <a:off x="3750517" y="3154652"/>
        <a:ext cx="1479421" cy="739710"/>
      </dsp:txXfrm>
    </dsp:sp>
    <dsp:sp modelId="{DAF6D1FA-626E-41D2-B7CA-D63AA2FC2403}">
      <dsp:nvSpPr>
        <dsp:cNvPr id="0" name=""/>
        <dsp:cNvSpPr/>
      </dsp:nvSpPr>
      <dsp:spPr>
        <a:xfrm>
          <a:off x="5170761" y="1053874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Task 3</a:t>
          </a:r>
        </a:p>
      </dsp:txBody>
      <dsp:txXfrm>
        <a:off x="5170761" y="1053874"/>
        <a:ext cx="1479421" cy="739710"/>
      </dsp:txXfrm>
    </dsp:sp>
    <dsp:sp modelId="{DA6C49A0-4FFA-400A-8ED9-9FF82AB718F7}">
      <dsp:nvSpPr>
        <dsp:cNvPr id="0" name=""/>
        <dsp:cNvSpPr/>
      </dsp:nvSpPr>
      <dsp:spPr>
        <a:xfrm>
          <a:off x="5540616" y="2104263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Activity</a:t>
          </a:r>
        </a:p>
      </dsp:txBody>
      <dsp:txXfrm>
        <a:off x="5540616" y="2104263"/>
        <a:ext cx="1479421" cy="739710"/>
      </dsp:txXfrm>
    </dsp:sp>
    <dsp:sp modelId="{9E8106AE-9435-4F16-A4FB-BC14938E3F9D}">
      <dsp:nvSpPr>
        <dsp:cNvPr id="0" name=""/>
        <dsp:cNvSpPr/>
      </dsp:nvSpPr>
      <dsp:spPr>
        <a:xfrm>
          <a:off x="5540616" y="3154652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Activity</a:t>
          </a:r>
        </a:p>
      </dsp:txBody>
      <dsp:txXfrm>
        <a:off x="5540616" y="3154652"/>
        <a:ext cx="1479421" cy="739710"/>
      </dsp:txXfrm>
    </dsp:sp>
    <dsp:sp modelId="{789B6792-0728-4D70-8132-CB2648ECE2BE}">
      <dsp:nvSpPr>
        <dsp:cNvPr id="0" name=""/>
        <dsp:cNvSpPr/>
      </dsp:nvSpPr>
      <dsp:spPr>
        <a:xfrm>
          <a:off x="5540616" y="4205041"/>
          <a:ext cx="1479421" cy="739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Activity</a:t>
          </a:r>
        </a:p>
      </dsp:txBody>
      <dsp:txXfrm>
        <a:off x="5540616" y="4205041"/>
        <a:ext cx="1479421" cy="73971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DED253-D222-4379-89CE-26A646063DB8}">
      <dsp:nvSpPr>
        <dsp:cNvPr id="0" name=""/>
        <dsp:cNvSpPr/>
      </dsp:nvSpPr>
      <dsp:spPr>
        <a:xfrm>
          <a:off x="3444240" y="0"/>
          <a:ext cx="5166360" cy="1285874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Talk to others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Make a list</a:t>
          </a:r>
        </a:p>
      </dsp:txBody>
      <dsp:txXfrm>
        <a:off x="3444240" y="160734"/>
        <a:ext cx="4684157" cy="964406"/>
      </dsp:txXfrm>
    </dsp:sp>
    <dsp:sp modelId="{4B647E5C-CCC9-44C7-9FAF-85F7F206D701}">
      <dsp:nvSpPr>
        <dsp:cNvPr id="0" name=""/>
        <dsp:cNvSpPr/>
      </dsp:nvSpPr>
      <dsp:spPr>
        <a:xfrm>
          <a:off x="0" y="0"/>
          <a:ext cx="3444240" cy="128587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Identify</a:t>
          </a:r>
        </a:p>
      </dsp:txBody>
      <dsp:txXfrm>
        <a:off x="62771" y="62771"/>
        <a:ext cx="3318698" cy="1160332"/>
      </dsp:txXfrm>
    </dsp:sp>
    <dsp:sp modelId="{FFF72EE2-5539-4326-A060-1C1EB7A62D9D}">
      <dsp:nvSpPr>
        <dsp:cNvPr id="0" name=""/>
        <dsp:cNvSpPr/>
      </dsp:nvSpPr>
      <dsp:spPr>
        <a:xfrm>
          <a:off x="3444240" y="1414462"/>
          <a:ext cx="5166360" cy="1285874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Probability – How likely is it to happen?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Impact – How big of an effect will it have?</a:t>
          </a:r>
        </a:p>
      </dsp:txBody>
      <dsp:txXfrm>
        <a:off x="3444240" y="1575196"/>
        <a:ext cx="4684157" cy="964406"/>
      </dsp:txXfrm>
    </dsp:sp>
    <dsp:sp modelId="{CCA94967-CA3A-4C7A-A037-2BADBFA8B641}">
      <dsp:nvSpPr>
        <dsp:cNvPr id="0" name=""/>
        <dsp:cNvSpPr/>
      </dsp:nvSpPr>
      <dsp:spPr>
        <a:xfrm>
          <a:off x="0" y="1414462"/>
          <a:ext cx="3444240" cy="128587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Assess</a:t>
          </a:r>
        </a:p>
      </dsp:txBody>
      <dsp:txXfrm>
        <a:off x="62771" y="1477233"/>
        <a:ext cx="3318698" cy="1160332"/>
      </dsp:txXfrm>
    </dsp:sp>
    <dsp:sp modelId="{2FBA5F4C-1F10-413D-8CD0-70C18F0F1F68}">
      <dsp:nvSpPr>
        <dsp:cNvPr id="0" name=""/>
        <dsp:cNvSpPr/>
      </dsp:nvSpPr>
      <dsp:spPr>
        <a:xfrm>
          <a:off x="3444240" y="2828924"/>
          <a:ext cx="5166360" cy="1285874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Include activities to change probability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Include activities to change impact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Include cost or time buffers</a:t>
          </a:r>
        </a:p>
      </dsp:txBody>
      <dsp:txXfrm>
        <a:off x="3444240" y="2989658"/>
        <a:ext cx="4684157" cy="964406"/>
      </dsp:txXfrm>
    </dsp:sp>
    <dsp:sp modelId="{50DB896E-88B8-4AEA-BC14-70429D233857}">
      <dsp:nvSpPr>
        <dsp:cNvPr id="0" name=""/>
        <dsp:cNvSpPr/>
      </dsp:nvSpPr>
      <dsp:spPr>
        <a:xfrm>
          <a:off x="0" y="2828924"/>
          <a:ext cx="3444240" cy="128587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 dirty="0"/>
            <a:t>Plan</a:t>
          </a:r>
        </a:p>
      </dsp:txBody>
      <dsp:txXfrm>
        <a:off x="62771" y="2891695"/>
        <a:ext cx="3318698" cy="116033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693F8D-5269-4A5D-98C2-1FE6F757B217}">
      <dsp:nvSpPr>
        <dsp:cNvPr id="0" name=""/>
        <dsp:cNvSpPr/>
      </dsp:nvSpPr>
      <dsp:spPr>
        <a:xfrm>
          <a:off x="1752600" y="951409"/>
          <a:ext cx="1239977" cy="2152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601"/>
              </a:lnTo>
              <a:lnTo>
                <a:pt x="1239977" y="107601"/>
              </a:lnTo>
              <a:lnTo>
                <a:pt x="1239977" y="2152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259FA9-A8C9-4E65-85F2-097540677491}">
      <dsp:nvSpPr>
        <dsp:cNvPr id="0" name=""/>
        <dsp:cNvSpPr/>
      </dsp:nvSpPr>
      <dsp:spPr>
        <a:xfrm>
          <a:off x="1706880" y="951409"/>
          <a:ext cx="91440" cy="21520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2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27E6BB-1FF3-4802-A989-12F845A42FC7}">
      <dsp:nvSpPr>
        <dsp:cNvPr id="0" name=""/>
        <dsp:cNvSpPr/>
      </dsp:nvSpPr>
      <dsp:spPr>
        <a:xfrm>
          <a:off x="512622" y="951409"/>
          <a:ext cx="1239977" cy="215202"/>
        </a:xfrm>
        <a:custGeom>
          <a:avLst/>
          <a:gdLst/>
          <a:ahLst/>
          <a:cxnLst/>
          <a:rect l="0" t="0" r="0" b="0"/>
          <a:pathLst>
            <a:path>
              <a:moveTo>
                <a:pt x="1239977" y="0"/>
              </a:moveTo>
              <a:lnTo>
                <a:pt x="1239977" y="107601"/>
              </a:lnTo>
              <a:lnTo>
                <a:pt x="0" y="107601"/>
              </a:lnTo>
              <a:lnTo>
                <a:pt x="0" y="2152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5EB4CE-F774-4C4A-86EA-B1CA7FC139C1}">
      <dsp:nvSpPr>
        <dsp:cNvPr id="0" name=""/>
        <dsp:cNvSpPr/>
      </dsp:nvSpPr>
      <dsp:spPr>
        <a:xfrm>
          <a:off x="1240212" y="439022"/>
          <a:ext cx="1024774" cy="512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Joe</a:t>
          </a:r>
        </a:p>
      </dsp:txBody>
      <dsp:txXfrm>
        <a:off x="1240212" y="439022"/>
        <a:ext cx="1024774" cy="512387"/>
      </dsp:txXfrm>
    </dsp:sp>
    <dsp:sp modelId="{E9A16937-299D-4F4D-B856-21F56EA7E1EB}">
      <dsp:nvSpPr>
        <dsp:cNvPr id="0" name=""/>
        <dsp:cNvSpPr/>
      </dsp:nvSpPr>
      <dsp:spPr>
        <a:xfrm>
          <a:off x="235" y="1166612"/>
          <a:ext cx="1024774" cy="512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Bob</a:t>
          </a:r>
        </a:p>
      </dsp:txBody>
      <dsp:txXfrm>
        <a:off x="235" y="1166612"/>
        <a:ext cx="1024774" cy="512387"/>
      </dsp:txXfrm>
    </dsp:sp>
    <dsp:sp modelId="{8A17A973-67C3-4BD0-8EA8-E8245A488DA9}">
      <dsp:nvSpPr>
        <dsp:cNvPr id="0" name=""/>
        <dsp:cNvSpPr/>
      </dsp:nvSpPr>
      <dsp:spPr>
        <a:xfrm>
          <a:off x="1240212" y="1166612"/>
          <a:ext cx="1024774" cy="512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Jane</a:t>
          </a:r>
        </a:p>
      </dsp:txBody>
      <dsp:txXfrm>
        <a:off x="1240212" y="1166612"/>
        <a:ext cx="1024774" cy="512387"/>
      </dsp:txXfrm>
    </dsp:sp>
    <dsp:sp modelId="{9A109291-846A-4ACC-8440-2E683789D3A8}">
      <dsp:nvSpPr>
        <dsp:cNvPr id="0" name=""/>
        <dsp:cNvSpPr/>
      </dsp:nvSpPr>
      <dsp:spPr>
        <a:xfrm>
          <a:off x="2480190" y="1166612"/>
          <a:ext cx="1024774" cy="5123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Betty</a:t>
          </a:r>
        </a:p>
      </dsp:txBody>
      <dsp:txXfrm>
        <a:off x="2480190" y="1166612"/>
        <a:ext cx="1024774" cy="51238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5A39A4-9FFA-4FE6-A9D6-4C51AAAB7672}">
      <dsp:nvSpPr>
        <dsp:cNvPr id="0" name=""/>
        <dsp:cNvSpPr/>
      </dsp:nvSpPr>
      <dsp:spPr>
        <a:xfrm>
          <a:off x="136" y="22878"/>
          <a:ext cx="4356013" cy="1742405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53340" rIns="53340" bIns="5334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Follow your Plan</a:t>
          </a:r>
        </a:p>
      </dsp:txBody>
      <dsp:txXfrm>
        <a:off x="871339" y="22878"/>
        <a:ext cx="2613608" cy="1742405"/>
      </dsp:txXfrm>
    </dsp:sp>
    <dsp:sp modelId="{3ED0CD9D-8741-49CB-9D19-4E3339F52329}">
      <dsp:nvSpPr>
        <dsp:cNvPr id="0" name=""/>
        <dsp:cNvSpPr/>
      </dsp:nvSpPr>
      <dsp:spPr>
        <a:xfrm>
          <a:off x="136" y="1983084"/>
          <a:ext cx="3484810" cy="25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000" kern="1200" dirty="0"/>
            <a:t>Scope</a:t>
          </a:r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000" kern="1200" dirty="0"/>
            <a:t>Time</a:t>
          </a:r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000" kern="1200" dirty="0"/>
            <a:t>Cost</a:t>
          </a:r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000" kern="1200" dirty="0"/>
            <a:t>Quality</a:t>
          </a:r>
        </a:p>
      </dsp:txBody>
      <dsp:txXfrm>
        <a:off x="136" y="1983084"/>
        <a:ext cx="3484810" cy="2520000"/>
      </dsp:txXfrm>
    </dsp:sp>
    <dsp:sp modelId="{70069E76-1365-4FDB-99D6-897D630771A1}">
      <dsp:nvSpPr>
        <dsp:cNvPr id="0" name=""/>
        <dsp:cNvSpPr/>
      </dsp:nvSpPr>
      <dsp:spPr>
        <a:xfrm>
          <a:off x="4140150" y="22878"/>
          <a:ext cx="4356013" cy="1742405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53340" rIns="53340" bIns="5334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Produce the Output</a:t>
          </a:r>
        </a:p>
      </dsp:txBody>
      <dsp:txXfrm>
        <a:off x="5011353" y="22878"/>
        <a:ext cx="2613608" cy="1742405"/>
      </dsp:txXfrm>
    </dsp:sp>
    <dsp:sp modelId="{9F167D70-FBAF-47C6-B1DD-35093C49B36E}">
      <dsp:nvSpPr>
        <dsp:cNvPr id="0" name=""/>
        <dsp:cNvSpPr/>
      </dsp:nvSpPr>
      <dsp:spPr>
        <a:xfrm>
          <a:off x="4140150" y="1983084"/>
          <a:ext cx="3484810" cy="25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000" kern="1200" dirty="0"/>
            <a:t>Product</a:t>
          </a:r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000" kern="1200" dirty="0"/>
            <a:t>Service</a:t>
          </a:r>
        </a:p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000" kern="1200" dirty="0"/>
            <a:t>Result</a:t>
          </a:r>
        </a:p>
      </dsp:txBody>
      <dsp:txXfrm>
        <a:off x="4140150" y="1983084"/>
        <a:ext cx="3484810" cy="2520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6F828C-68A2-4677-AB16-9EA4EF9BD292}">
      <dsp:nvSpPr>
        <dsp:cNvPr id="0" name=""/>
        <dsp:cNvSpPr/>
      </dsp:nvSpPr>
      <dsp:spPr>
        <a:xfrm>
          <a:off x="0" y="481796"/>
          <a:ext cx="7543800" cy="3969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5483" tIns="583184" rIns="585483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Carry out your plan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Organize and train the project team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Assign work to the project team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Direct and manage the team’s activities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Communicate with stakeholders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Measure your progress against your plan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Measure quality against your plan</a:t>
          </a:r>
        </a:p>
      </dsp:txBody>
      <dsp:txXfrm>
        <a:off x="0" y="481796"/>
        <a:ext cx="7543800" cy="3969000"/>
      </dsp:txXfrm>
    </dsp:sp>
    <dsp:sp modelId="{B79DB785-4A7D-4ECB-97DC-9A0BAA7FE387}">
      <dsp:nvSpPr>
        <dsp:cNvPr id="0" name=""/>
        <dsp:cNvSpPr/>
      </dsp:nvSpPr>
      <dsp:spPr>
        <a:xfrm>
          <a:off x="377190" y="68516"/>
          <a:ext cx="5280660" cy="8265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596" tIns="0" rIns="199596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Project Manager</a:t>
          </a:r>
        </a:p>
      </dsp:txBody>
      <dsp:txXfrm>
        <a:off x="417539" y="108865"/>
        <a:ext cx="5199962" cy="745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8F1F96-DC19-4A4E-8817-C692A81B058D}" type="datetimeFigureOut">
              <a:rPr lang="en-US" smtClean="0"/>
              <a:t>10/10/2020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5223AF-B3D0-4889-8BB7-FEA373103E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648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itchFamily="34" charset="0"/>
              </a:defRPr>
            </a:lvl9pPr>
          </a:lstStyle>
          <a:p>
            <a:fld id="{33261FA6-981B-483F-883F-7BA9DE0D548A}" type="slidenum">
              <a:rPr lang="en-US" altLang="en-US" sz="1200" b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1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600" b="1" dirty="0"/>
              <a:t>Instructor's Notes: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 dirty="0"/>
              <a:t>Explain the reasons for having a written project charter. Emphasize that a charter should be short and high-level.</a:t>
            </a:r>
          </a:p>
        </p:txBody>
      </p:sp>
    </p:spTree>
    <p:extLst>
      <p:ext uri="{BB962C8B-B14F-4D97-AF65-F5344CB8AC3E}">
        <p14:creationId xmlns:p14="http://schemas.microsoft.com/office/powerpoint/2010/main" val="27243951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DCE52F07-AAFB-4F76-9C5A-24B9AABE8567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17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02138"/>
            <a:ext cx="5486400" cy="440055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400" b="1" dirty="0"/>
              <a:t>Instructor's Notes: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400" dirty="0"/>
              <a:t>This table summarizes the contents of a Project Charter. Explain why each one is important, and discuss the problems that could occur if these are not clear from the beginning.</a:t>
            </a:r>
          </a:p>
          <a:p>
            <a:pPr eaLnBrk="1" hangingPunct="1">
              <a:lnSpc>
                <a:spcPct val="90000"/>
              </a:lnSpc>
            </a:pPr>
            <a:endParaRPr lang="en-US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3775268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3A804AC6-ADB8-464C-909E-19837846151C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18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600" b="1" dirty="0"/>
              <a:t>Instructor's Notes: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 dirty="0"/>
              <a:t>Explain the reasons for having a written project charter. Emphasize that a charter should be short and high-level.</a:t>
            </a:r>
          </a:p>
        </p:txBody>
      </p:sp>
    </p:spTree>
    <p:extLst>
      <p:ext uri="{BB962C8B-B14F-4D97-AF65-F5344CB8AC3E}">
        <p14:creationId xmlns:p14="http://schemas.microsoft.com/office/powerpoint/2010/main" val="32614890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59C561D9-4E3C-4B43-A2FB-AD735DCDB065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19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600" b="1" dirty="0"/>
              <a:t>Instructor's Notes: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 dirty="0"/>
              <a:t>It’s a bad idea to start if you don’t have agreement on the basics. Discuss how badly-initiated projects can waste time and resources because of misunderstandings that could have easily been avoided.</a:t>
            </a:r>
          </a:p>
          <a:p>
            <a:pPr eaLnBrk="1" hangingPunct="1"/>
            <a:endParaRPr lang="en-US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8308591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4F1E267D-9BD3-4C22-B1E5-F5F8990A9E8D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20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1600" b="1" dirty="0"/>
              <a:t>Instructor’s Notes</a:t>
            </a:r>
          </a:p>
          <a:p>
            <a:pPr eaLnBrk="1" hangingPunct="1"/>
            <a:r>
              <a:rPr lang="en-US" altLang="en-US" sz="1600" dirty="0"/>
              <a:t>Select  your current project or use an example (Corporate Picnic, mowing a lawn, changing a tire, etc.)</a:t>
            </a:r>
          </a:p>
          <a:p>
            <a:pPr eaLnBrk="1" hangingPunct="1"/>
            <a:r>
              <a:rPr lang="en-US" altLang="en-US" sz="1600" dirty="0"/>
              <a:t>Divide into groups</a:t>
            </a:r>
          </a:p>
          <a:p>
            <a:pPr eaLnBrk="1" hangingPunct="1"/>
            <a:r>
              <a:rPr lang="en-US" altLang="en-US" sz="1600" dirty="0"/>
              <a:t>Have each group discuss and write down a charter based on the “Think before you Start” slide</a:t>
            </a:r>
          </a:p>
          <a:p>
            <a:pPr eaLnBrk="1" hangingPunct="1"/>
            <a:r>
              <a:rPr lang="en-US" altLang="en-US" sz="1600" dirty="0"/>
              <a:t>Discuss some of the charters, and what the groups learned from the experience of creating it</a:t>
            </a:r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sz="1600" dirty="0"/>
              <a:t>Consider providing an example template for a project charter (and for other exercises)</a:t>
            </a:r>
          </a:p>
          <a:p>
            <a:pPr eaLnBrk="1" hangingPunct="1"/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0012345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PMBOK</a:t>
            </a:r>
            <a:r>
              <a:rPr lang="en-US" baseline="0" dirty="0"/>
              <a:t> definitions:</a:t>
            </a:r>
          </a:p>
          <a:p>
            <a:r>
              <a:rPr lang="en-US" dirty="0"/>
              <a:t>Initiate: Defines and authorizes the project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Plan: </a:t>
            </a:r>
            <a:r>
              <a:rPr lang="en-US" sz="1200" b="0" dirty="0">
                <a:solidFill>
                  <a:schemeClr val="tx1"/>
                </a:solidFill>
                <a:cs typeface="Aharoni" panose="02010803020104030203" pitchFamily="2" charset="-79"/>
              </a:rPr>
              <a:t>Defines and refines objectives and plans the course of action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Execute: </a:t>
            </a:r>
            <a:r>
              <a:rPr lang="en-US" sz="1200" b="0" dirty="0">
                <a:solidFill>
                  <a:schemeClr val="tx1"/>
                </a:solidFill>
                <a:cs typeface="Aharoni" panose="02010803020104030203" pitchFamily="2" charset="-79"/>
              </a:rPr>
              <a:t>Integrates people and other resources to carry out the project plan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Monitor</a:t>
            </a:r>
            <a:r>
              <a:rPr lang="en-US" baseline="0" dirty="0"/>
              <a:t> &amp; Control: </a:t>
            </a:r>
            <a:r>
              <a:rPr lang="en-US" sz="1200" b="0" dirty="0">
                <a:solidFill>
                  <a:schemeClr val="tx1"/>
                </a:solidFill>
                <a:cs typeface="Aharoni" panose="02010803020104030203" pitchFamily="2" charset="-79"/>
              </a:rPr>
              <a:t>Measures and monitors project progress, and plans corrective action, as needed</a:t>
            </a:r>
            <a:endParaRPr lang="en-US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Close: </a:t>
            </a:r>
            <a:r>
              <a:rPr lang="en-US" sz="1200" b="0" dirty="0">
                <a:solidFill>
                  <a:schemeClr val="tx1"/>
                </a:solidFill>
                <a:cs typeface="Aharoni" panose="02010803020104030203" pitchFamily="2" charset="-79"/>
              </a:rPr>
              <a:t>Final acceptance of the product, service, or result</a:t>
            </a:r>
            <a:endParaRPr lang="en-US" sz="1200" b="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5223AF-B3D0-4889-8BB7-FEA373103EC6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6354213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57EAEE46-D526-4450-8DB2-47B2B324F8BF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22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381775"/>
            <a:ext cx="5608320" cy="4380194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400" b="1" dirty="0"/>
              <a:t>Instructor</a:t>
            </a:r>
            <a:r>
              <a:rPr lang="en-US" altLang="en-US" sz="1400" b="1" baseline="0" dirty="0"/>
              <a:t> Notes: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Discuss the  7 main planning groups above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This areas are all iterative in nature because  and may impact each other.   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You must plan out your project before jumping into it to save  time and money</a:t>
            </a:r>
            <a:endParaRPr lang="en-US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4266891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4CF19BF0-A89A-497B-8FD5-2007CB171660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23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381775"/>
            <a:ext cx="5608320" cy="4380194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400" b="1" dirty="0"/>
              <a:t>Instructor's Notes: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400" b="0" dirty="0"/>
              <a:t>When</a:t>
            </a:r>
            <a:r>
              <a:rPr lang="en-US" altLang="en-US" sz="1400" b="0" baseline="0" dirty="0"/>
              <a:t> creating the scope :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="0" baseline="0" dirty="0"/>
              <a:t> Collect requirements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="0" baseline="0" dirty="0"/>
              <a:t> At this point also think about your critical stakeholders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="0" baseline="0" dirty="0"/>
              <a:t> Also begin to think how your work can be broken down into logical groups</a:t>
            </a:r>
            <a:endParaRPr lang="en-US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00879049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4CF19BF0-A89A-497B-8FD5-2007CB171660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24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381775"/>
            <a:ext cx="5608320" cy="4380194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400" b="1" dirty="0"/>
              <a:t>Instructor's Notes: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400" b="0" dirty="0"/>
              <a:t>Talk</a:t>
            </a:r>
            <a:r>
              <a:rPr lang="en-US" altLang="en-US" sz="1400" b="0" baseline="0" dirty="0"/>
              <a:t> to  WBS  Paint a room example  above</a:t>
            </a:r>
            <a:endParaRPr lang="en-US" alt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25191746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4CF19BF0-A89A-497B-8FD5-2007CB171660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25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381775"/>
            <a:ext cx="5608320" cy="4380194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400" b="1" dirty="0"/>
              <a:t>Instructor's Notes: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400" b="0" dirty="0"/>
              <a:t>Talk</a:t>
            </a:r>
            <a:r>
              <a:rPr lang="en-US" altLang="en-US" sz="1400" b="0" baseline="0" dirty="0"/>
              <a:t> to  WBS  Paint a room example  above</a:t>
            </a:r>
            <a:endParaRPr lang="en-US" alt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29692258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4CF19BF0-A89A-497B-8FD5-2007CB171660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26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381775"/>
            <a:ext cx="5608320" cy="4380194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400" b="1" dirty="0"/>
              <a:t>Instructor's Notes: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400" b="0" dirty="0"/>
              <a:t>Talk</a:t>
            </a:r>
            <a:r>
              <a:rPr lang="en-US" altLang="en-US" sz="1400" b="0" baseline="0" dirty="0"/>
              <a:t> to  WBS  Paint a room example  above</a:t>
            </a:r>
            <a:endParaRPr lang="en-US" alt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1234278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5223AF-B3D0-4889-8BB7-FEA373103EC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9918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DCDF113B-7ABC-44FA-B0E8-E5BDA89CD151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27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1600" b="1" dirty="0"/>
              <a:t>Instructor’s Notes (Exercise)</a:t>
            </a:r>
          </a:p>
          <a:p>
            <a:pPr eaLnBrk="1" hangingPunct="1"/>
            <a:r>
              <a:rPr lang="en-US" altLang="en-US" sz="1600" b="0" dirty="0"/>
              <a:t>Determine requirements</a:t>
            </a:r>
            <a:r>
              <a:rPr lang="en-US" altLang="en-US" sz="1600" b="0" baseline="0" dirty="0"/>
              <a:t> for your project by deciding what needs to be completed to  for your project your selected paint a room </a:t>
            </a:r>
          </a:p>
          <a:p>
            <a:pPr eaLnBrk="1" hangingPunct="1"/>
            <a:r>
              <a:rPr lang="en-US" altLang="en-US" sz="1600" b="0" dirty="0"/>
              <a:t>Divide into groups</a:t>
            </a:r>
          </a:p>
          <a:p>
            <a:pPr eaLnBrk="1" hangingPunct="1"/>
            <a:r>
              <a:rPr lang="en-US" altLang="en-US" sz="1600" dirty="0"/>
              <a:t>Have each group discuss and write down</a:t>
            </a:r>
          </a:p>
        </p:txBody>
      </p:sp>
    </p:spTree>
    <p:extLst>
      <p:ext uri="{BB962C8B-B14F-4D97-AF65-F5344CB8AC3E}">
        <p14:creationId xmlns:p14="http://schemas.microsoft.com/office/powerpoint/2010/main" val="3501211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3386D4F8-B2D6-4FD0-B659-93D6C35ABC03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28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381775"/>
            <a:ext cx="5608320" cy="4380194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400" b="1" dirty="0"/>
              <a:t>Instructor's Notes: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 b="0" dirty="0"/>
              <a:t>Discuss</a:t>
            </a:r>
            <a:r>
              <a:rPr lang="en-US" altLang="en-US" sz="1400" b="0" baseline="0" dirty="0"/>
              <a:t> the activities which must be done in the order below:</a:t>
            </a:r>
            <a:endParaRPr lang="en-US" altLang="en-US" sz="1400" b="0" dirty="0"/>
          </a:p>
          <a:p>
            <a:pPr marL="685800" lvl="1" indent="-228600">
              <a:spcBef>
                <a:spcPts val="0"/>
              </a:spcBef>
              <a:buFont typeface="+mj-lt"/>
              <a:buAutoNum type="arabicPeriod"/>
            </a:pPr>
            <a:r>
              <a:rPr lang="en-US" altLang="en-US" b="0" dirty="0">
                <a:solidFill>
                  <a:schemeClr val="tx1"/>
                </a:solidFill>
              </a:rPr>
              <a:t>Define activities</a:t>
            </a:r>
          </a:p>
          <a:p>
            <a:pPr marL="685800" lvl="1" indent="-228600">
              <a:spcBef>
                <a:spcPts val="0"/>
              </a:spcBef>
              <a:buFont typeface="+mj-lt"/>
              <a:buAutoNum type="arabicPeriod"/>
            </a:pPr>
            <a:r>
              <a:rPr lang="en-US" altLang="en-US" b="0" dirty="0">
                <a:solidFill>
                  <a:schemeClr val="tx1"/>
                </a:solidFill>
              </a:rPr>
              <a:t>Sequence Activities </a:t>
            </a:r>
          </a:p>
          <a:p>
            <a:pPr marL="685800" lvl="1" indent="-228600">
              <a:spcBef>
                <a:spcPts val="0"/>
              </a:spcBef>
              <a:buFont typeface="+mj-lt"/>
              <a:buAutoNum type="arabicPeriod"/>
            </a:pPr>
            <a:r>
              <a:rPr lang="en-US" altLang="en-US" b="0" dirty="0">
                <a:solidFill>
                  <a:schemeClr val="tx1"/>
                </a:solidFill>
              </a:rPr>
              <a:t>Determine Resources needed</a:t>
            </a:r>
          </a:p>
          <a:p>
            <a:pPr marL="685800" lvl="1" indent="-228600">
              <a:spcBef>
                <a:spcPts val="0"/>
              </a:spcBef>
              <a:buFont typeface="+mj-lt"/>
              <a:buAutoNum type="arabicPeriod"/>
            </a:pPr>
            <a:r>
              <a:rPr lang="en-US" altLang="en-US" b="0" dirty="0">
                <a:solidFill>
                  <a:schemeClr val="tx1"/>
                </a:solidFill>
              </a:rPr>
              <a:t>Estimate Time for the activities</a:t>
            </a:r>
          </a:p>
          <a:p>
            <a:pPr marL="685800" lvl="1" indent="-228600">
              <a:spcBef>
                <a:spcPts val="0"/>
              </a:spcBef>
              <a:buFont typeface="+mj-lt"/>
              <a:buAutoNum type="arabicPeriod"/>
            </a:pPr>
            <a:r>
              <a:rPr lang="en-US" altLang="en-US" b="0" dirty="0">
                <a:solidFill>
                  <a:schemeClr val="tx1"/>
                </a:solidFill>
              </a:rPr>
              <a:t>Develop a Schedule </a:t>
            </a:r>
          </a:p>
          <a:p>
            <a:pPr marL="800100" lvl="1" indent="-342900" eaLnBrk="1" hangingPunct="1">
              <a:lnSpc>
                <a:spcPct val="90000"/>
              </a:lnSpc>
              <a:spcBef>
                <a:spcPts val="0"/>
              </a:spcBef>
              <a:buFont typeface="+mj-lt"/>
              <a:buAutoNum type="arabicPeriod"/>
            </a:pPr>
            <a:endParaRPr lang="en-US" altLang="en-US" sz="1400" baseline="0" dirty="0"/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endParaRPr lang="en-US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20675663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3386D4F8-B2D6-4FD0-B659-93D6C35ABC03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29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381775"/>
            <a:ext cx="5608320" cy="4380194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400" b="1" dirty="0"/>
              <a:t>Instructor's Notes: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dirty="0"/>
              <a:t>Decompose the</a:t>
            </a:r>
            <a:r>
              <a:rPr lang="en-US" altLang="en-US" sz="1400" baseline="0" dirty="0"/>
              <a:t> work packages created in the WBS to activities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Sequence the activities in a network diagram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Determine the activity resources needed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Estimated how much time each activity will take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Develop the schedule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Critical Path Method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</a:pPr>
            <a:endParaRPr lang="en-US" altLang="en-US" sz="1400" baseline="0" dirty="0"/>
          </a:p>
          <a:p>
            <a:pPr marL="0" lvl="0" indent="0" eaLnBrk="1" hangingPunct="1">
              <a:lnSpc>
                <a:spcPct val="90000"/>
              </a:lnSpc>
              <a:buFont typeface="+mj-lt"/>
              <a:buNone/>
            </a:pPr>
            <a:r>
              <a:rPr lang="en-US" altLang="en-US" sz="1400" baseline="0" dirty="0"/>
              <a:t>Make sure your schedule is realistic</a:t>
            </a:r>
          </a:p>
          <a:p>
            <a:pPr eaLnBrk="1" hangingPunct="1">
              <a:lnSpc>
                <a:spcPct val="90000"/>
              </a:lnSpc>
            </a:pPr>
            <a:endParaRPr lang="en-US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8783555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3386D4F8-B2D6-4FD0-B659-93D6C35ABC03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30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381775"/>
            <a:ext cx="5608320" cy="4380194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400" b="1" dirty="0"/>
              <a:t>Instructor's Notes: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dirty="0"/>
              <a:t>Decompose the</a:t>
            </a:r>
            <a:r>
              <a:rPr lang="en-US" altLang="en-US" sz="1400" baseline="0" dirty="0"/>
              <a:t> work packages created in the WBS to activities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Sequence the activities in a network diagram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Determine the activity resources needed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Estimated how much time each activity will take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Develop the schedule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Critical Path Method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</a:pPr>
            <a:endParaRPr lang="en-US" altLang="en-US" sz="1400" baseline="0" dirty="0"/>
          </a:p>
          <a:p>
            <a:pPr marL="0" lvl="0" indent="0" eaLnBrk="1" hangingPunct="1">
              <a:lnSpc>
                <a:spcPct val="90000"/>
              </a:lnSpc>
              <a:buFont typeface="+mj-lt"/>
              <a:buNone/>
            </a:pPr>
            <a:r>
              <a:rPr lang="en-US" altLang="en-US" sz="1400" baseline="0" dirty="0"/>
              <a:t>Make sure your schedule is realistic</a:t>
            </a:r>
          </a:p>
          <a:p>
            <a:pPr eaLnBrk="1" hangingPunct="1">
              <a:lnSpc>
                <a:spcPct val="90000"/>
              </a:lnSpc>
            </a:pPr>
            <a:endParaRPr lang="en-US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18927458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3386D4F8-B2D6-4FD0-B659-93D6C35ABC03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31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381775"/>
            <a:ext cx="5608320" cy="4380194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400" b="1" dirty="0"/>
              <a:t>Instructor's Notes: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dirty="0"/>
              <a:t>Decompose the</a:t>
            </a:r>
            <a:r>
              <a:rPr lang="en-US" altLang="en-US" sz="1400" baseline="0" dirty="0"/>
              <a:t> work packages created in the WBS to activities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Sequence the activities in a network diagram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Determine the activity resources needed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Estimated how much time each activity will take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Develop the schedule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Critical Path Method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</a:pPr>
            <a:endParaRPr lang="en-US" altLang="en-US" sz="1400" baseline="0" dirty="0"/>
          </a:p>
          <a:p>
            <a:pPr marL="0" lvl="0" indent="0" eaLnBrk="1" hangingPunct="1">
              <a:lnSpc>
                <a:spcPct val="90000"/>
              </a:lnSpc>
              <a:buFont typeface="+mj-lt"/>
              <a:buNone/>
            </a:pPr>
            <a:r>
              <a:rPr lang="en-US" altLang="en-US" sz="1400" baseline="0" dirty="0"/>
              <a:t>Make sure your schedule is realistic</a:t>
            </a:r>
          </a:p>
          <a:p>
            <a:pPr eaLnBrk="1" hangingPunct="1">
              <a:lnSpc>
                <a:spcPct val="90000"/>
              </a:lnSpc>
            </a:pPr>
            <a:endParaRPr lang="en-US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563019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DCDF113B-7ABC-44FA-B0E8-E5BDA89CD151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32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1600" b="1" dirty="0"/>
              <a:t>Instructor’s Notes (optional exercise)</a:t>
            </a:r>
          </a:p>
          <a:p>
            <a:pPr eaLnBrk="1" hangingPunct="1"/>
            <a:r>
              <a:rPr lang="en-US" altLang="en-US" sz="1600" dirty="0"/>
              <a:t>Select  your current project or use the painting</a:t>
            </a:r>
            <a:r>
              <a:rPr lang="en-US" altLang="en-US" sz="1600" baseline="0" dirty="0"/>
              <a:t> </a:t>
            </a:r>
            <a:r>
              <a:rPr lang="en-US" altLang="en-US" sz="1600" dirty="0"/>
              <a:t>example</a:t>
            </a:r>
          </a:p>
          <a:p>
            <a:pPr eaLnBrk="1" hangingPunct="1"/>
            <a:r>
              <a:rPr lang="en-US" altLang="en-US" sz="1600" dirty="0"/>
              <a:t>Divide into groups</a:t>
            </a:r>
          </a:p>
          <a:p>
            <a:pPr eaLnBrk="1" hangingPunct="1"/>
            <a:r>
              <a:rPr lang="en-US" altLang="en-US" sz="1600" dirty="0"/>
              <a:t>Have each group discuss and write down</a:t>
            </a:r>
          </a:p>
        </p:txBody>
      </p:sp>
    </p:spTree>
    <p:extLst>
      <p:ext uri="{BB962C8B-B14F-4D97-AF65-F5344CB8AC3E}">
        <p14:creationId xmlns:p14="http://schemas.microsoft.com/office/powerpoint/2010/main" val="322833801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F30AB1C5-DAD5-46B3-99D1-10749D986A3D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33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381775"/>
            <a:ext cx="5608320" cy="4380194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400" b="1" dirty="0"/>
              <a:t>Instructor's Notes:</a:t>
            </a:r>
          </a:p>
        </p:txBody>
      </p:sp>
    </p:spTree>
    <p:extLst>
      <p:ext uri="{BB962C8B-B14F-4D97-AF65-F5344CB8AC3E}">
        <p14:creationId xmlns:p14="http://schemas.microsoft.com/office/powerpoint/2010/main" val="33667759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F30AB1C5-DAD5-46B3-99D1-10749D986A3D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34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381775"/>
            <a:ext cx="5608320" cy="4380194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400" b="1" dirty="0"/>
              <a:t>Instructor's Notes: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 b="0" baseline="0" dirty="0"/>
              <a:t>Describe the spreadsheet of labor and cost</a:t>
            </a:r>
            <a:endParaRPr lang="en-US" alt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391455161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DCDF113B-7ABC-44FA-B0E8-E5BDA89CD151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35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1600" b="1" dirty="0"/>
              <a:t>Instructor’s Notes (optional exercise)</a:t>
            </a:r>
          </a:p>
          <a:p>
            <a:pPr lvl="1" eaLnBrk="1" hangingPunct="1"/>
            <a:r>
              <a:rPr lang="en-US" altLang="en-US" sz="1600" dirty="0"/>
              <a:t>Select  your current project or use the painting</a:t>
            </a:r>
            <a:r>
              <a:rPr lang="en-US" altLang="en-US" sz="1600" baseline="0" dirty="0"/>
              <a:t> </a:t>
            </a:r>
            <a:r>
              <a:rPr lang="en-US" altLang="en-US" sz="1600" dirty="0"/>
              <a:t>example</a:t>
            </a:r>
          </a:p>
          <a:p>
            <a:pPr lvl="1" eaLnBrk="1" hangingPunct="1"/>
            <a:r>
              <a:rPr lang="en-US" altLang="en-US" sz="1600" dirty="0"/>
              <a:t>Divide into groups</a:t>
            </a:r>
          </a:p>
          <a:p>
            <a:pPr lvl="1" eaLnBrk="1" hangingPunct="1"/>
            <a:r>
              <a:rPr lang="en-US" altLang="en-US" sz="1600" dirty="0"/>
              <a:t>Have each group discuss and write down</a:t>
            </a:r>
          </a:p>
        </p:txBody>
      </p:sp>
    </p:spTree>
    <p:extLst>
      <p:ext uri="{BB962C8B-B14F-4D97-AF65-F5344CB8AC3E}">
        <p14:creationId xmlns:p14="http://schemas.microsoft.com/office/powerpoint/2010/main" val="191743185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D07EFFFC-3624-40FA-91D3-3B3ADECA9C1E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36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381775"/>
            <a:ext cx="5608320" cy="4380194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400" b="1" dirty="0"/>
              <a:t>Instructor's Notes:</a:t>
            </a:r>
          </a:p>
        </p:txBody>
      </p:sp>
    </p:spTree>
    <p:extLst>
      <p:ext uri="{BB962C8B-B14F-4D97-AF65-F5344CB8AC3E}">
        <p14:creationId xmlns:p14="http://schemas.microsoft.com/office/powerpoint/2010/main" val="3291077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itchFamily="34" charset="0"/>
              </a:defRPr>
            </a:lvl9pPr>
          </a:lstStyle>
          <a:p>
            <a:fld id="{33261FA6-981B-483F-883F-7BA9DE0D548A}" type="slidenum">
              <a:rPr lang="en-US" altLang="en-US" sz="1200" b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4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600" b="1" dirty="0"/>
              <a:t>Instructor's Notes: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 dirty="0"/>
              <a:t>The instructor should also introduce himself/herself.</a:t>
            </a:r>
          </a:p>
        </p:txBody>
      </p:sp>
    </p:spTree>
    <p:extLst>
      <p:ext uri="{BB962C8B-B14F-4D97-AF65-F5344CB8AC3E}">
        <p14:creationId xmlns:p14="http://schemas.microsoft.com/office/powerpoint/2010/main" val="388724738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DCDF113B-7ABC-44FA-B0E8-E5BDA89CD151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37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1600" b="1" dirty="0"/>
              <a:t>Instructor’s Notes (optional exercise)</a:t>
            </a:r>
          </a:p>
          <a:p>
            <a:pPr eaLnBrk="1" hangingPunct="1"/>
            <a:r>
              <a:rPr lang="en-US" altLang="en-US" sz="1600" dirty="0"/>
              <a:t>Select  your current project or use the painting</a:t>
            </a:r>
            <a:r>
              <a:rPr lang="en-US" altLang="en-US" sz="1600" baseline="0" dirty="0"/>
              <a:t> </a:t>
            </a:r>
            <a:r>
              <a:rPr lang="en-US" altLang="en-US" sz="1600" dirty="0"/>
              <a:t>example</a:t>
            </a:r>
          </a:p>
          <a:p>
            <a:pPr eaLnBrk="1" hangingPunct="1"/>
            <a:r>
              <a:rPr lang="en-US" altLang="en-US" sz="1600" dirty="0"/>
              <a:t>Divide into groups</a:t>
            </a:r>
          </a:p>
          <a:p>
            <a:pPr eaLnBrk="1" hangingPunct="1"/>
            <a:r>
              <a:rPr lang="en-US" altLang="en-US" sz="1600" dirty="0"/>
              <a:t>Have each group discuss and write down</a:t>
            </a:r>
          </a:p>
        </p:txBody>
      </p:sp>
    </p:spTree>
    <p:extLst>
      <p:ext uri="{BB962C8B-B14F-4D97-AF65-F5344CB8AC3E}">
        <p14:creationId xmlns:p14="http://schemas.microsoft.com/office/powerpoint/2010/main" val="104125400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D07EFFFC-3624-40FA-91D3-3B3ADECA9C1E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38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381775"/>
            <a:ext cx="5608320" cy="4380194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400" b="1" dirty="0"/>
              <a:t>Instructor's Notes: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 b="1" baseline="0" dirty="0"/>
              <a:t> </a:t>
            </a:r>
            <a:r>
              <a:rPr lang="en-US" altLang="en-US" sz="1400" b="0" baseline="0" dirty="0"/>
              <a:t>The project risks that you identify are things that impact your cost, schedule scope.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 b="0" baseline="0" dirty="0"/>
              <a:t> Risk can be both positive and negative ( give a quick example of each)</a:t>
            </a:r>
            <a:endParaRPr lang="en-US" alt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123243538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D07EFFFC-3624-40FA-91D3-3B3ADECA9C1E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39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381775"/>
            <a:ext cx="5608320" cy="4380194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400" b="1" dirty="0"/>
              <a:t>Instructor's Notes: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 b="1" baseline="0" dirty="0"/>
              <a:t> </a:t>
            </a:r>
            <a:r>
              <a:rPr lang="en-US" altLang="en-US" sz="1400" b="0" baseline="0" dirty="0"/>
              <a:t>The project risks that you identify are things that impact your cost, schedule scope.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400" b="0" baseline="0" dirty="0"/>
              <a:t> Risk can be both positive and negative ( give a quick example of each)</a:t>
            </a:r>
            <a:endParaRPr lang="en-US" alt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285226323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D07EFFFC-3624-40FA-91D3-3B3ADECA9C1E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40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381775"/>
            <a:ext cx="5608320" cy="4380194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400" b="1" dirty="0"/>
              <a:t>Instructor's Notes:</a:t>
            </a:r>
          </a:p>
          <a:p>
            <a:pPr marL="285750" indent="-28575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1400" b="0" dirty="0"/>
              <a:t>Describe</a:t>
            </a:r>
            <a:r>
              <a:rPr lang="en-US" altLang="en-US" sz="1400" b="0" baseline="0" dirty="0"/>
              <a:t> the risk matrix and what each column represents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="0" baseline="0" dirty="0"/>
              <a:t>Risk – describe your risk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="0" baseline="0" dirty="0"/>
              <a:t>Probability – H, M, L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="0" baseline="0" dirty="0"/>
              <a:t>Impact – H, M L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="0" baseline="0" dirty="0"/>
              <a:t>Owner – who is responsible for the risk resolution and action plan. Note that “plan people” hasn’t been covered yet. This is an opportunity to discuss the iterative nature of planning.</a:t>
            </a:r>
          </a:p>
          <a:p>
            <a:pPr marL="800100" lvl="1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="0" baseline="0" dirty="0"/>
              <a:t>Action Plan – how do you plan or avoid, eliminating, reducing, accepting this risk.</a:t>
            </a:r>
            <a:endParaRPr lang="en-US" altLang="en-US" sz="1400" b="0" dirty="0"/>
          </a:p>
        </p:txBody>
      </p:sp>
    </p:spTree>
    <p:extLst>
      <p:ext uri="{BB962C8B-B14F-4D97-AF65-F5344CB8AC3E}">
        <p14:creationId xmlns:p14="http://schemas.microsoft.com/office/powerpoint/2010/main" val="274007321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DCDF113B-7ABC-44FA-B0E8-E5BDA89CD151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41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1600" b="1" dirty="0"/>
              <a:t>Instructor’s Notes (optional exercise)</a:t>
            </a:r>
          </a:p>
          <a:p>
            <a:pPr eaLnBrk="1" hangingPunct="1"/>
            <a:r>
              <a:rPr lang="en-US" altLang="en-US" sz="1600" dirty="0"/>
              <a:t>Create your risk matrix</a:t>
            </a:r>
            <a:r>
              <a:rPr lang="en-US" altLang="en-US" sz="1600" baseline="0" dirty="0"/>
              <a:t> </a:t>
            </a: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407869609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D07EFFFC-3624-40FA-91D3-3B3ADECA9C1E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42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381775"/>
            <a:ext cx="5608320" cy="4380194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400" b="1" dirty="0"/>
              <a:t>Instructor's Notes:</a:t>
            </a:r>
          </a:p>
          <a:p>
            <a:pPr eaLnBrk="1" hangingPunct="1">
              <a:lnSpc>
                <a:spcPct val="90000"/>
              </a:lnSpc>
            </a:pPr>
            <a:endParaRPr lang="en-US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749933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DCDF113B-7ABC-44FA-B0E8-E5BDA89CD151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43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1600" b="1" dirty="0"/>
              <a:t>Instructor’s Notes (optional exercise)</a:t>
            </a:r>
          </a:p>
        </p:txBody>
      </p:sp>
    </p:spTree>
    <p:extLst>
      <p:ext uri="{BB962C8B-B14F-4D97-AF65-F5344CB8AC3E}">
        <p14:creationId xmlns:p14="http://schemas.microsoft.com/office/powerpoint/2010/main" val="100954665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D07EFFFC-3624-40FA-91D3-3B3ADECA9C1E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44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381775"/>
            <a:ext cx="5608320" cy="4380194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400" b="1" dirty="0"/>
              <a:t>Instructor's Notes:</a:t>
            </a:r>
          </a:p>
        </p:txBody>
      </p:sp>
    </p:spTree>
    <p:extLst>
      <p:ext uri="{BB962C8B-B14F-4D97-AF65-F5344CB8AC3E}">
        <p14:creationId xmlns:p14="http://schemas.microsoft.com/office/powerpoint/2010/main" val="286867011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D07EFFFC-3624-40FA-91D3-3B3ADECA9C1E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45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381775"/>
            <a:ext cx="5608320" cy="4380194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400" b="1" dirty="0"/>
              <a:t>Instructor's Notes: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400" dirty="0"/>
              <a:t>Example : Use a RAM (Responsibility Assignment</a:t>
            </a:r>
            <a:r>
              <a:rPr lang="en-US" altLang="en-US" sz="1400" baseline="0" dirty="0"/>
              <a:t> Matrix) </a:t>
            </a:r>
            <a:r>
              <a:rPr lang="en-US" altLang="en-US" sz="1400" dirty="0"/>
              <a:t>to assign</a:t>
            </a:r>
            <a:r>
              <a:rPr lang="en-US" altLang="en-US" sz="1400" baseline="0" dirty="0"/>
              <a:t> </a:t>
            </a:r>
            <a:r>
              <a:rPr lang="en-US" altLang="en-US" sz="1400" dirty="0"/>
              <a:t>team members and responsibilities</a:t>
            </a:r>
          </a:p>
          <a:p>
            <a:pPr eaLnBrk="1" hangingPunct="1">
              <a:lnSpc>
                <a:spcPct val="90000"/>
              </a:lnSpc>
            </a:pPr>
            <a:endParaRPr lang="en-US" alt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31648992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DCDF113B-7ABC-44FA-B0E8-E5BDA89CD151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46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1600" b="1" dirty="0"/>
              <a:t>Instructor’s Notes (optional exercise)</a:t>
            </a:r>
          </a:p>
          <a:p>
            <a:pPr marL="342900" indent="-342900" eaLnBrk="1" hangingPunct="1">
              <a:buFont typeface="+mj-lt"/>
              <a:buAutoNum type="arabicPeriod"/>
            </a:pPr>
            <a:r>
              <a:rPr lang="en-US" altLang="en-US" sz="1600" dirty="0"/>
              <a:t> Create</a:t>
            </a:r>
            <a:r>
              <a:rPr lang="en-US" altLang="en-US" sz="1600" baseline="0" dirty="0"/>
              <a:t> a RAM for your project</a:t>
            </a:r>
          </a:p>
          <a:p>
            <a:pPr marL="342900" indent="-342900" eaLnBrk="1" hangingPunct="1">
              <a:buFont typeface="+mj-lt"/>
              <a:buAutoNum type="arabicPeriod"/>
            </a:pPr>
            <a:r>
              <a:rPr lang="en-US" altLang="en-US" sz="1600" baseline="0" dirty="0"/>
              <a:t> </a:t>
            </a:r>
            <a:r>
              <a:rPr lang="en-US" altLang="en-US" sz="1600" dirty="0"/>
              <a:t>List activities</a:t>
            </a:r>
            <a:r>
              <a:rPr lang="en-US" altLang="en-US" sz="1600" baseline="0" dirty="0"/>
              <a:t> and assign your resources</a:t>
            </a: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5980821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itchFamily="34" charset="0"/>
              </a:defRPr>
            </a:lvl9pPr>
          </a:lstStyle>
          <a:p>
            <a:fld id="{33261FA6-981B-483F-883F-7BA9DE0D548A}" type="slidenum">
              <a:rPr lang="en-US" altLang="en-US" sz="1200" b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5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600" b="1" dirty="0"/>
              <a:t>Instructor's Notes: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600" b="0" dirty="0"/>
              <a:t>Introduce</a:t>
            </a:r>
            <a:r>
              <a:rPr lang="en-US" altLang="en-US" sz="1600" b="0" baseline="0" dirty="0"/>
              <a:t> the idea of “Your Turn” slides.</a:t>
            </a:r>
            <a:endParaRPr lang="en-US" altLang="en-US" sz="1600" b="0" dirty="0"/>
          </a:p>
          <a:p>
            <a:pPr eaLnBrk="1" hangingPunct="1">
              <a:lnSpc>
                <a:spcPct val="90000"/>
              </a:lnSpc>
            </a:pPr>
            <a:r>
              <a:rPr lang="en-US" altLang="en-US" sz="1600" b="0" dirty="0"/>
              <a:t>If</a:t>
            </a:r>
            <a:r>
              <a:rPr lang="en-US" altLang="en-US" sz="1600" b="0" baseline="0" dirty="0"/>
              <a:t> time allows, ask everyone to introduce themselves. </a:t>
            </a:r>
            <a:endParaRPr lang="en-US" altLang="en-US" sz="1600" b="0" dirty="0"/>
          </a:p>
        </p:txBody>
      </p:sp>
    </p:spTree>
    <p:extLst>
      <p:ext uri="{BB962C8B-B14F-4D97-AF65-F5344CB8AC3E}">
        <p14:creationId xmlns:p14="http://schemas.microsoft.com/office/powerpoint/2010/main" val="115043530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4CF19BF0-A89A-497B-8FD5-2007CB171660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51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381775"/>
            <a:ext cx="5608320" cy="4380194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400" b="1" dirty="0"/>
              <a:t>Instructor's Notes:</a:t>
            </a:r>
          </a:p>
        </p:txBody>
      </p:sp>
    </p:spTree>
    <p:extLst>
      <p:ext uri="{BB962C8B-B14F-4D97-AF65-F5344CB8AC3E}">
        <p14:creationId xmlns:p14="http://schemas.microsoft.com/office/powerpoint/2010/main" val="194632832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57EAEE46-D526-4450-8DB2-47B2B324F8BF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52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381775"/>
            <a:ext cx="5608320" cy="4380194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400" b="1" dirty="0"/>
              <a:t>Instructor</a:t>
            </a:r>
            <a:r>
              <a:rPr lang="en-US" altLang="en-US" sz="1400" b="1" baseline="0" dirty="0"/>
              <a:t> Notes: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Discuss the  8 main planning groups above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This areas are all iterative in nature and may impact each other.   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You must plan out your project before jumping into it to save  time and money</a:t>
            </a:r>
            <a:endParaRPr lang="en-US" altLang="en-US" sz="1400" dirty="0"/>
          </a:p>
        </p:txBody>
      </p:sp>
    </p:spTree>
    <p:extLst>
      <p:ext uri="{BB962C8B-B14F-4D97-AF65-F5344CB8AC3E}">
        <p14:creationId xmlns:p14="http://schemas.microsoft.com/office/powerpoint/2010/main" val="390152632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PMBOK definitions:</a:t>
            </a:r>
          </a:p>
          <a:p>
            <a:r>
              <a:rPr lang="en-US" altLang="en-US" dirty="0"/>
              <a:t>Initiate: Defines and authorizes the project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Plan: </a:t>
            </a:r>
            <a:r>
              <a:rPr lang="en-US" altLang="en-US" dirty="0">
                <a:ea typeface="Aharoni"/>
                <a:cs typeface="Aharoni"/>
              </a:rPr>
              <a:t>Defines and refines objectives and plans the course of action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Execute: </a:t>
            </a:r>
            <a:r>
              <a:rPr lang="en-US" altLang="en-US" dirty="0">
                <a:ea typeface="Aharoni"/>
                <a:cs typeface="Aharoni"/>
              </a:rPr>
              <a:t>Integrates people and other resources to carry out the project plan</a:t>
            </a:r>
            <a:endParaRPr lang="en-US" altLang="en-US" dirty="0"/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Monitor &amp; Control: </a:t>
            </a:r>
            <a:r>
              <a:rPr lang="en-US" altLang="en-US" dirty="0">
                <a:ea typeface="Aharoni"/>
                <a:cs typeface="Aharoni"/>
              </a:rPr>
              <a:t>Measures and monitors project progress, and plans corrective action, as needed</a:t>
            </a:r>
            <a:endParaRPr lang="en-US" altLang="en-US" dirty="0"/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Close: </a:t>
            </a:r>
            <a:r>
              <a:rPr lang="en-US" altLang="en-US" dirty="0">
                <a:ea typeface="Aharoni"/>
                <a:cs typeface="Aharoni"/>
              </a:rPr>
              <a:t>Final acceptance of the product, service, or result</a:t>
            </a:r>
            <a:endParaRPr lang="en-US" altLang="en-US" dirty="0"/>
          </a:p>
          <a:p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99FBDD29-120C-4FF2-8CC8-AF2148205B08}" type="slidenum">
              <a:rPr lang="en-US" sz="1800" kern="0">
                <a:solidFill>
                  <a:sysClr val="windowText" lastClr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53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44565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dirty="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The purpose of the execution phase is to develop and produce the project’s expected deliverables on time, on budget, and meet the agreed-upon scope and fulfill customers quality requirements.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C2475D-06FE-4C92-8006-DFA6639E3A49}" type="slidenum">
              <a:rPr lang="en-US" altLang="en-US" smtClean="0"/>
              <a:pPr>
                <a:defRPr/>
              </a:pPr>
              <a:t>54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8663668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BC2475D-06FE-4C92-8006-DFA6639E3A49}" type="slidenum">
              <a:rPr lang="en-US" altLang="en-US" smtClean="0"/>
              <a:pPr>
                <a:defRPr/>
              </a:pPr>
              <a:t>55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0261026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CD7E45E7-5983-4B48-AECE-B4EA796A1077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56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1600" b="1" dirty="0"/>
              <a:t>Too wordy.  Reduce.     Executing – responding to change.    Reword the slide.  </a:t>
            </a:r>
          </a:p>
          <a:p>
            <a:pPr eaLnBrk="1" hangingPunct="1"/>
            <a:endParaRPr lang="en-US" altLang="en-US" sz="1600" b="1" dirty="0"/>
          </a:p>
          <a:p>
            <a:pPr eaLnBrk="1" hangingPunct="1"/>
            <a:r>
              <a:rPr lang="en-US" altLang="en-US" sz="1600" b="1" dirty="0"/>
              <a:t>Instructor’s Notes</a:t>
            </a:r>
          </a:p>
          <a:p>
            <a:pPr eaLnBrk="1" hangingPunct="1"/>
            <a:endParaRPr lang="en-US" altLang="en-US" sz="1600" b="1" dirty="0"/>
          </a:p>
          <a:p>
            <a:pPr eaLnBrk="1" hangingPunct="1"/>
            <a:r>
              <a:rPr lang="en-US" altLang="en-US" sz="1600" dirty="0"/>
              <a:t>Explain what is the executing process</a:t>
            </a:r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sz="1600" dirty="0"/>
              <a:t>The team has completed the planning process and work can now begin.</a:t>
            </a:r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sz="1600" dirty="0"/>
              <a:t>Regular status reporting and meetings to discuss the progress will occur during this process.</a:t>
            </a:r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sz="1600" dirty="0"/>
              <a:t>Continue to nourish open communications among team members, stakeholders and the project manager.</a:t>
            </a:r>
          </a:p>
          <a:p>
            <a:pPr eaLnBrk="1" hangingPunct="1"/>
            <a:endParaRPr lang="en-US" altLang="en-US" sz="1600" dirty="0"/>
          </a:p>
          <a:p>
            <a:pPr algn="ctr" eaLnBrk="1" hangingPunct="1"/>
            <a:r>
              <a:rPr lang="en-US" altLang="en-US" b="1" i="1" dirty="0"/>
              <a:t>PMBOK Terms and Definitions</a:t>
            </a:r>
          </a:p>
          <a:p>
            <a:pPr eaLnBrk="1" hangingPunct="1"/>
            <a:r>
              <a:rPr lang="en-US" altLang="en-US" b="1" i="1" dirty="0"/>
              <a:t>Project Executing – This process is when the work defined in the planning is started.  The scope statement explain the objective or purpose for the project.</a:t>
            </a:r>
          </a:p>
          <a:p>
            <a:pPr eaLnBrk="1" hangingPunct="1"/>
            <a:r>
              <a:rPr lang="en-US" altLang="en-US" b="1" i="1" dirty="0"/>
              <a:t>Change Request – Requests to expand or reduce the project scope or procedures. Usually only formal documented request changes are performed with signed approval.</a:t>
            </a:r>
          </a:p>
          <a:p>
            <a:pPr eaLnBrk="1" hangingPunct="1"/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90562585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CD7E45E7-5983-4B48-AECE-B4EA796A1077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57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sz="1600" b="1" dirty="0"/>
              <a:t>Too wordy.  Reduce.     Executing – responding to change.    Reword the slide.  </a:t>
            </a:r>
          </a:p>
          <a:p>
            <a:pPr eaLnBrk="1" hangingPunct="1"/>
            <a:endParaRPr lang="en-US" altLang="en-US" sz="1600" b="1" dirty="0"/>
          </a:p>
          <a:p>
            <a:pPr eaLnBrk="1" hangingPunct="1"/>
            <a:r>
              <a:rPr lang="en-US" altLang="en-US" sz="1600" b="1" dirty="0"/>
              <a:t>Instructor’s Notes</a:t>
            </a:r>
          </a:p>
          <a:p>
            <a:pPr eaLnBrk="1" hangingPunct="1"/>
            <a:endParaRPr lang="en-US" altLang="en-US" sz="1600" b="1" dirty="0"/>
          </a:p>
          <a:p>
            <a:pPr eaLnBrk="1" hangingPunct="1"/>
            <a:r>
              <a:rPr lang="en-US" altLang="en-US" sz="1600" dirty="0"/>
              <a:t>Explain what is the executing process</a:t>
            </a:r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sz="1600" dirty="0"/>
              <a:t>The team has completed the planning process and work can now begin.</a:t>
            </a:r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sz="1600" dirty="0"/>
              <a:t>Regular status reporting and meetings to discuss the progress will occur during this process.</a:t>
            </a:r>
          </a:p>
          <a:p>
            <a:pPr eaLnBrk="1" hangingPunct="1"/>
            <a:endParaRPr lang="en-US" altLang="en-US" sz="1600" dirty="0"/>
          </a:p>
          <a:p>
            <a:pPr eaLnBrk="1" hangingPunct="1"/>
            <a:r>
              <a:rPr lang="en-US" altLang="en-US" sz="1600" dirty="0"/>
              <a:t>Continue to nourish open communications among team members, stakeholders and the project manager.</a:t>
            </a:r>
          </a:p>
          <a:p>
            <a:pPr eaLnBrk="1" hangingPunct="1"/>
            <a:endParaRPr lang="en-US" altLang="en-US" sz="1600" dirty="0"/>
          </a:p>
          <a:p>
            <a:pPr algn="ctr" eaLnBrk="1" hangingPunct="1"/>
            <a:r>
              <a:rPr lang="en-US" altLang="en-US" b="1" i="1" dirty="0"/>
              <a:t>PMBOK Terms and Definitions</a:t>
            </a:r>
          </a:p>
          <a:p>
            <a:pPr eaLnBrk="1" hangingPunct="1"/>
            <a:r>
              <a:rPr lang="en-US" altLang="en-US" b="1" i="1" dirty="0"/>
              <a:t>Project Executing – This process is when the work defined in the planning is started.  The scope statement explain the objective or purpose for the project.</a:t>
            </a:r>
          </a:p>
          <a:p>
            <a:pPr eaLnBrk="1" hangingPunct="1"/>
            <a:r>
              <a:rPr lang="en-US" altLang="en-US" b="1" i="1" dirty="0"/>
              <a:t>Change Request – Requests to expand or reduce the project scope or procedures. Usually only formal documented request changes are performed with signed approval.</a:t>
            </a:r>
          </a:p>
          <a:p>
            <a:pPr eaLnBrk="1" hangingPunct="1"/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96777153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PMBOK</a:t>
            </a:r>
            <a:r>
              <a:rPr lang="en-US" baseline="0" dirty="0"/>
              <a:t> definitions:</a:t>
            </a:r>
          </a:p>
          <a:p>
            <a:r>
              <a:rPr lang="en-US" dirty="0"/>
              <a:t>Initiate: Defines and authorizes the project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Plan: </a:t>
            </a:r>
            <a:r>
              <a:rPr lang="en-US" sz="1200" b="0" dirty="0">
                <a:solidFill>
                  <a:schemeClr val="tx1"/>
                </a:solidFill>
                <a:cs typeface="Aharoni" panose="02010803020104030203" pitchFamily="2" charset="-79"/>
              </a:rPr>
              <a:t>Defines and refines objectives and plans the course of action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Execute: </a:t>
            </a:r>
            <a:r>
              <a:rPr lang="en-US" sz="1200" b="0" dirty="0">
                <a:solidFill>
                  <a:schemeClr val="tx1"/>
                </a:solidFill>
                <a:cs typeface="Aharoni" panose="02010803020104030203" pitchFamily="2" charset="-79"/>
              </a:rPr>
              <a:t>Integrates people and other resources to carry out the project plan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Monitor</a:t>
            </a:r>
            <a:r>
              <a:rPr lang="en-US" baseline="0" dirty="0"/>
              <a:t> &amp; Control: </a:t>
            </a:r>
            <a:r>
              <a:rPr lang="en-US" sz="1200" b="0" dirty="0">
                <a:solidFill>
                  <a:schemeClr val="tx1"/>
                </a:solidFill>
                <a:cs typeface="Aharoni" panose="02010803020104030203" pitchFamily="2" charset="-79"/>
              </a:rPr>
              <a:t>Measures and monitors project progress, and plans corrective action, as needed</a:t>
            </a:r>
            <a:endParaRPr lang="en-US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Close: </a:t>
            </a:r>
            <a:r>
              <a:rPr lang="en-US" sz="1200" b="0" dirty="0">
                <a:solidFill>
                  <a:schemeClr val="tx1"/>
                </a:solidFill>
                <a:cs typeface="Aharoni" panose="02010803020104030203" pitchFamily="2" charset="-79"/>
              </a:rPr>
              <a:t>Final acceptance of the product, service, or result</a:t>
            </a:r>
            <a:endParaRPr lang="en-US" sz="1200" b="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5223AF-B3D0-4889-8BB7-FEA373103EC6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58</a:t>
            </a:fld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00680792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fld id="{9BB6F02B-D3AC-414C-8306-0619CFEDE540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59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sz="1600" b="1" dirty="0"/>
              <a:t>Instructor’s Notes</a:t>
            </a:r>
          </a:p>
          <a:p>
            <a:pPr eaLnBrk="1" hangingPunct="1">
              <a:defRPr/>
            </a:pPr>
            <a:endParaRPr lang="en-US" altLang="en-US" sz="1600" b="1" dirty="0"/>
          </a:p>
          <a:p>
            <a:pPr eaLnBrk="1" hangingPunct="1">
              <a:defRPr/>
            </a:pPr>
            <a:r>
              <a:rPr lang="en-US" altLang="en-US" sz="1600" dirty="0"/>
              <a:t>Explain the controlling process is to measure and monitor project execution  and take corrective action to keep the project on track according to the objectives of the project.</a:t>
            </a:r>
          </a:p>
          <a:p>
            <a:pPr eaLnBrk="1" hangingPunct="1">
              <a:defRPr/>
            </a:pPr>
            <a:endParaRPr lang="en-US" altLang="en-US" sz="1600" dirty="0"/>
          </a:p>
          <a:p>
            <a:pPr eaLnBrk="1" hangingPunct="1">
              <a:defRPr/>
            </a:pPr>
            <a:r>
              <a:rPr lang="en-US" altLang="en-US" sz="1600" dirty="0"/>
              <a:t>Review the scope statement throughout all phases of  the project.</a:t>
            </a:r>
          </a:p>
          <a:p>
            <a:pPr eaLnBrk="1" hangingPunct="1">
              <a:defRPr/>
            </a:pPr>
            <a:endParaRPr lang="en-US" altLang="en-US" sz="1600" dirty="0"/>
          </a:p>
          <a:p>
            <a:pPr eaLnBrk="1" hangingPunct="1">
              <a:defRPr/>
            </a:pPr>
            <a:r>
              <a:rPr lang="en-US" altLang="en-US" sz="1600" dirty="0"/>
              <a:t>Review refer to the Change Request/Issue Log Template in Appendix A to record these changes.</a:t>
            </a:r>
          </a:p>
          <a:p>
            <a:pPr eaLnBrk="1" hangingPunct="1">
              <a:defRPr/>
            </a:pPr>
            <a:endParaRPr lang="en-US" altLang="en-US" sz="1600" dirty="0"/>
          </a:p>
          <a:p>
            <a:pPr algn="ctr" eaLnBrk="1" hangingPunct="1">
              <a:defRPr/>
            </a:pPr>
            <a:r>
              <a:rPr lang="en-US" altLang="en-US" sz="1600" dirty="0"/>
              <a:t> </a:t>
            </a:r>
            <a:r>
              <a:rPr lang="en-US" altLang="en-US" b="1" i="1" dirty="0"/>
              <a:t>PMBOK Terms and Definitions</a:t>
            </a:r>
          </a:p>
          <a:p>
            <a:pPr eaLnBrk="1" hangingPunct="1">
              <a:defRPr/>
            </a:pPr>
            <a:r>
              <a:rPr lang="en-US" altLang="en-US" b="1" i="1" dirty="0"/>
              <a:t>Project controlling – this process performed to measure and monitor project execution so that any changes or corrective action can be taken to monitor anytime during the project.</a:t>
            </a:r>
          </a:p>
          <a:p>
            <a:pPr eaLnBrk="1" hangingPunct="1">
              <a:defRPr/>
            </a:pP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9584509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fld id="{9BB6F02B-D3AC-414C-8306-0619CFEDE540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60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sz="1600" b="1" dirty="0"/>
              <a:t>Instructor’s Notes</a:t>
            </a:r>
          </a:p>
          <a:p>
            <a:pPr eaLnBrk="1" hangingPunct="1">
              <a:defRPr/>
            </a:pPr>
            <a:endParaRPr lang="en-US" altLang="en-US" sz="1600" b="1" dirty="0"/>
          </a:p>
          <a:p>
            <a:pPr eaLnBrk="1" hangingPunct="1">
              <a:defRPr/>
            </a:pPr>
            <a:r>
              <a:rPr lang="en-US" altLang="en-US" sz="1600" dirty="0"/>
              <a:t>Explain the controlling process is to measure and monitor project execution  and take corrective action to keep the project on track according to the objectives of the project.</a:t>
            </a:r>
          </a:p>
          <a:p>
            <a:pPr eaLnBrk="1" hangingPunct="1">
              <a:defRPr/>
            </a:pPr>
            <a:endParaRPr lang="en-US" altLang="en-US" sz="1600" dirty="0"/>
          </a:p>
          <a:p>
            <a:pPr eaLnBrk="1" hangingPunct="1">
              <a:defRPr/>
            </a:pPr>
            <a:r>
              <a:rPr lang="en-US" altLang="en-US" sz="1600" dirty="0"/>
              <a:t>Review the scope statement throughout all phases of  the project.</a:t>
            </a:r>
          </a:p>
          <a:p>
            <a:pPr eaLnBrk="1" hangingPunct="1">
              <a:defRPr/>
            </a:pPr>
            <a:endParaRPr lang="en-US" altLang="en-US" sz="1600" dirty="0"/>
          </a:p>
          <a:p>
            <a:pPr eaLnBrk="1" hangingPunct="1">
              <a:defRPr/>
            </a:pPr>
            <a:r>
              <a:rPr lang="en-US" altLang="en-US" sz="1600" dirty="0"/>
              <a:t>Review refer to the Change Request/Issue Log Template in Appendix A to record these changes.</a:t>
            </a:r>
          </a:p>
          <a:p>
            <a:pPr eaLnBrk="1" hangingPunct="1">
              <a:defRPr/>
            </a:pPr>
            <a:endParaRPr lang="en-US" altLang="en-US" sz="1600" dirty="0"/>
          </a:p>
          <a:p>
            <a:pPr algn="ctr" eaLnBrk="1" hangingPunct="1">
              <a:defRPr/>
            </a:pPr>
            <a:r>
              <a:rPr lang="en-US" altLang="en-US" sz="1600" dirty="0"/>
              <a:t> </a:t>
            </a:r>
            <a:r>
              <a:rPr lang="en-US" altLang="en-US" b="1" i="1" dirty="0"/>
              <a:t>PMBOK Terms and Definitions</a:t>
            </a:r>
          </a:p>
          <a:p>
            <a:pPr eaLnBrk="1" hangingPunct="1">
              <a:defRPr/>
            </a:pPr>
            <a:r>
              <a:rPr lang="en-US" altLang="en-US" b="1" i="1" dirty="0"/>
              <a:t>Project controlling – this process performed to measure and monitor project execution so that any changes or corrective action can be taken to monitor anytime during the project.</a:t>
            </a:r>
          </a:p>
          <a:p>
            <a:pPr eaLnBrk="1" hangingPunct="1">
              <a:defRPr/>
            </a:pP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991764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57EAEE46-D526-4450-8DB2-47B2B324F8BF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6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040" y="4381775"/>
            <a:ext cx="5608320" cy="4380194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400" b="1" dirty="0"/>
              <a:t>Instructor</a:t>
            </a:r>
            <a:r>
              <a:rPr lang="en-US" altLang="en-US" sz="1400" b="1" baseline="0" dirty="0"/>
              <a:t> Notes: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These are the primary components of project management 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They answer the questions: what, when, how much, how, who.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Why the project is being pursued is usually answered in a business case.</a:t>
            </a:r>
          </a:p>
          <a:p>
            <a:pPr marL="342900" indent="-3429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sz="1400" baseline="0" dirty="0"/>
              <a:t>How would each of these be impacted by a project on the moon?</a:t>
            </a:r>
            <a:endParaRPr lang="en-US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58413551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fld id="{9BB6F02B-D3AC-414C-8306-0619CFEDE540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61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sz="1600" b="1" dirty="0"/>
              <a:t>Instructor’s Notes</a:t>
            </a:r>
          </a:p>
          <a:p>
            <a:pPr eaLnBrk="1" hangingPunct="1">
              <a:defRPr/>
            </a:pPr>
            <a:endParaRPr lang="en-US" altLang="en-US" sz="1600" b="1" dirty="0"/>
          </a:p>
          <a:p>
            <a:pPr eaLnBrk="1" hangingPunct="1">
              <a:defRPr/>
            </a:pPr>
            <a:r>
              <a:rPr lang="en-US" altLang="en-US" sz="1600" b="1" dirty="0"/>
              <a:t>It’s not always obvious that change</a:t>
            </a:r>
            <a:r>
              <a:rPr lang="en-US" altLang="en-US" sz="1600" b="1" baseline="0" dirty="0"/>
              <a:t> is happening. Measure your project against your plan, listen to your stakeholders, and learn to recognize when change is happening.</a:t>
            </a:r>
            <a:endParaRPr lang="en-US" altLang="en-US" sz="1600" b="1" dirty="0"/>
          </a:p>
          <a:p>
            <a:pPr eaLnBrk="1" hangingPunct="1">
              <a:defRPr/>
            </a:pPr>
            <a:endParaRPr lang="en-US" altLang="en-US" sz="1600" b="1" dirty="0"/>
          </a:p>
          <a:p>
            <a:pPr eaLnBrk="1" hangingPunct="1">
              <a:defRPr/>
            </a:pPr>
            <a:r>
              <a:rPr lang="en-US" altLang="en-US" sz="1600" dirty="0"/>
              <a:t>Explain the controlling process is to measure and monitor project execution  and take corrective action to keep the project on track according to the objectives of the project.</a:t>
            </a:r>
          </a:p>
          <a:p>
            <a:pPr eaLnBrk="1" hangingPunct="1">
              <a:defRPr/>
            </a:pPr>
            <a:endParaRPr lang="en-US" altLang="en-US" sz="1600" dirty="0"/>
          </a:p>
          <a:p>
            <a:pPr eaLnBrk="1" hangingPunct="1">
              <a:defRPr/>
            </a:pPr>
            <a:r>
              <a:rPr lang="en-US" altLang="en-US" sz="1600" dirty="0"/>
              <a:t>Review the scope statement throughout all phases of  the project.</a:t>
            </a:r>
          </a:p>
          <a:p>
            <a:pPr eaLnBrk="1" hangingPunct="1">
              <a:defRPr/>
            </a:pPr>
            <a:endParaRPr lang="en-US" altLang="en-US" sz="1600" dirty="0"/>
          </a:p>
          <a:p>
            <a:pPr eaLnBrk="1" hangingPunct="1">
              <a:defRPr/>
            </a:pPr>
            <a:r>
              <a:rPr lang="en-US" altLang="en-US" sz="1600" dirty="0"/>
              <a:t>Review refer to the Change Request/Issue Log Template in Appendix A to record these changes.</a:t>
            </a:r>
          </a:p>
          <a:p>
            <a:pPr eaLnBrk="1" hangingPunct="1">
              <a:defRPr/>
            </a:pPr>
            <a:endParaRPr lang="en-US" altLang="en-US" sz="1600" dirty="0"/>
          </a:p>
          <a:p>
            <a:pPr algn="ctr" eaLnBrk="1" hangingPunct="1">
              <a:defRPr/>
            </a:pPr>
            <a:r>
              <a:rPr lang="en-US" altLang="en-US" sz="1600" dirty="0"/>
              <a:t> </a:t>
            </a:r>
            <a:r>
              <a:rPr lang="en-US" altLang="en-US" b="1" i="1" dirty="0"/>
              <a:t>PMBOK Terms and Definitions</a:t>
            </a:r>
          </a:p>
          <a:p>
            <a:pPr eaLnBrk="1" hangingPunct="1">
              <a:defRPr/>
            </a:pPr>
            <a:r>
              <a:rPr lang="en-US" altLang="en-US" b="1" i="1" dirty="0"/>
              <a:t>Project controlling – this process performed to measure and monitor project execution so that any changes or corrective action can be taken to monitor anytime during the project.</a:t>
            </a:r>
          </a:p>
          <a:p>
            <a:pPr eaLnBrk="1" hangingPunct="1">
              <a:defRPr/>
            </a:pP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805303498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fld id="{9BB6F02B-D3AC-414C-8306-0619CFEDE540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62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sz="1600" b="1" dirty="0"/>
              <a:t>Instructor’s Notes</a:t>
            </a:r>
          </a:p>
          <a:p>
            <a:pPr eaLnBrk="1" hangingPunct="1">
              <a:defRPr/>
            </a:pPr>
            <a:endParaRPr lang="en-US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60250176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fld id="{9BB6F02B-D3AC-414C-8306-0619CFEDE540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63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sz="1600" b="1" dirty="0"/>
              <a:t>Instructor’s Notes</a:t>
            </a:r>
          </a:p>
          <a:p>
            <a:pPr eaLnBrk="1" hangingPunct="1">
              <a:defRPr/>
            </a:pPr>
            <a:endParaRPr lang="en-US" altLang="en-US" sz="1600" b="1" dirty="0"/>
          </a:p>
          <a:p>
            <a:pPr eaLnBrk="1" hangingPunct="1">
              <a:defRPr/>
            </a:pPr>
            <a:r>
              <a:rPr lang="en-US" altLang="en-US" sz="1600" b="1" dirty="0"/>
              <a:t>It’s not always obvious that change</a:t>
            </a:r>
            <a:r>
              <a:rPr lang="en-US" altLang="en-US" sz="1600" b="1" baseline="0" dirty="0"/>
              <a:t> is happening. Measure your project against your plan, listen to your stakeholders, and learn to recognize when change is happening.</a:t>
            </a:r>
            <a:endParaRPr lang="en-US" altLang="en-US" sz="1600" b="1" dirty="0"/>
          </a:p>
          <a:p>
            <a:pPr eaLnBrk="1" hangingPunct="1">
              <a:defRPr/>
            </a:pPr>
            <a:endParaRPr lang="en-US" altLang="en-US" sz="1600" b="1" dirty="0"/>
          </a:p>
          <a:p>
            <a:pPr eaLnBrk="1" hangingPunct="1">
              <a:defRPr/>
            </a:pPr>
            <a:r>
              <a:rPr lang="en-US" altLang="en-US" sz="1600" dirty="0"/>
              <a:t>Explain the controlling process is to measure and monitor project execution  and take corrective action to keep the project on track according to the objectives of the project.</a:t>
            </a:r>
          </a:p>
          <a:p>
            <a:pPr eaLnBrk="1" hangingPunct="1">
              <a:defRPr/>
            </a:pPr>
            <a:endParaRPr lang="en-US" altLang="en-US" sz="1600" dirty="0"/>
          </a:p>
          <a:p>
            <a:pPr eaLnBrk="1" hangingPunct="1">
              <a:defRPr/>
            </a:pPr>
            <a:r>
              <a:rPr lang="en-US" altLang="en-US" sz="1600" dirty="0"/>
              <a:t>Review the scope statement throughout all phases of  the project.</a:t>
            </a:r>
          </a:p>
          <a:p>
            <a:pPr eaLnBrk="1" hangingPunct="1">
              <a:defRPr/>
            </a:pPr>
            <a:endParaRPr lang="en-US" altLang="en-US" sz="1600" dirty="0"/>
          </a:p>
          <a:p>
            <a:pPr eaLnBrk="1" hangingPunct="1">
              <a:defRPr/>
            </a:pPr>
            <a:r>
              <a:rPr lang="en-US" altLang="en-US" sz="1600" dirty="0"/>
              <a:t>Review refer to the Change Request/Issue Log Template in Appendix A to record these changes.</a:t>
            </a:r>
          </a:p>
          <a:p>
            <a:pPr eaLnBrk="1" hangingPunct="1">
              <a:defRPr/>
            </a:pPr>
            <a:endParaRPr lang="en-US" altLang="en-US" sz="1600" dirty="0"/>
          </a:p>
          <a:p>
            <a:pPr algn="ctr" eaLnBrk="1" hangingPunct="1">
              <a:defRPr/>
            </a:pPr>
            <a:r>
              <a:rPr lang="en-US" altLang="en-US" sz="1600" dirty="0"/>
              <a:t> </a:t>
            </a:r>
            <a:r>
              <a:rPr lang="en-US" altLang="en-US" b="1" i="1" dirty="0"/>
              <a:t>PMBOK Terms and Definitions</a:t>
            </a:r>
          </a:p>
          <a:p>
            <a:pPr eaLnBrk="1" hangingPunct="1">
              <a:defRPr/>
            </a:pPr>
            <a:r>
              <a:rPr lang="en-US" altLang="en-US" b="1" i="1" dirty="0"/>
              <a:t>Project controlling – this process performed to measure and monitor project execution so that any changes or corrective action can be taken to monitor anytime during the project.</a:t>
            </a:r>
          </a:p>
          <a:p>
            <a:pPr eaLnBrk="1" hangingPunct="1">
              <a:defRPr/>
            </a:pP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36611041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fld id="{9BB6F02B-D3AC-414C-8306-0619CFEDE540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64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sz="1600" b="1" dirty="0"/>
              <a:t>Instructor’s Notes</a:t>
            </a:r>
          </a:p>
          <a:p>
            <a:pPr eaLnBrk="1" hangingPunct="1">
              <a:defRPr/>
            </a:pPr>
            <a:endParaRPr lang="en-US" altLang="en-US" sz="1600" b="1" dirty="0"/>
          </a:p>
          <a:p>
            <a:pPr eaLnBrk="1" hangingPunct="1">
              <a:defRPr/>
            </a:pPr>
            <a:r>
              <a:rPr lang="en-US" altLang="en-US" sz="1600" dirty="0"/>
              <a:t>Consider</a:t>
            </a:r>
            <a:r>
              <a:rPr lang="en-US" altLang="en-US" sz="1600" baseline="0" dirty="0"/>
              <a:t> discussing the RAID (Risks, Assumptions, Issues, Dependencies) log as a tool for writing down decisions related to changes.</a:t>
            </a: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95118698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fld id="{9BB6F02B-D3AC-414C-8306-0619CFEDE540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65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sz="1600" b="1" dirty="0"/>
              <a:t>Instructor’s Notes</a:t>
            </a:r>
          </a:p>
          <a:p>
            <a:pPr eaLnBrk="1" hangingPunct="1">
              <a:defRPr/>
            </a:pPr>
            <a:endParaRPr lang="en-US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79803916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fld id="{9BB6F02B-D3AC-414C-8306-0619CFEDE540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66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sz="1600" b="1" dirty="0"/>
              <a:t>Instructor’s Notes</a:t>
            </a:r>
          </a:p>
          <a:p>
            <a:pPr eaLnBrk="1" hangingPunct="1">
              <a:defRPr/>
            </a:pPr>
            <a:endParaRPr lang="en-US" altLang="en-US" sz="1600" dirty="0"/>
          </a:p>
          <a:p>
            <a:pPr eaLnBrk="1" hangingPunct="1">
              <a:defRPr/>
            </a:pPr>
            <a:r>
              <a:rPr lang="en-US" altLang="en-US" sz="1600" dirty="0"/>
              <a:t>This is also a good time</a:t>
            </a:r>
            <a:r>
              <a:rPr lang="en-US" altLang="en-US" sz="1600" baseline="0" dirty="0"/>
              <a:t> to discuss “lessons learned.” Think about what you could have done differently, and record your thoughts for consideration on the next project.</a:t>
            </a:r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805835442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fld id="{9BB6F02B-D3AC-414C-8306-0619CFEDE540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67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altLang="en-US" sz="1600" b="1" dirty="0"/>
              <a:t>Instructor’s Notes</a:t>
            </a:r>
          </a:p>
          <a:p>
            <a:pPr eaLnBrk="1" hangingPunct="1">
              <a:defRPr/>
            </a:pPr>
            <a:endParaRPr lang="en-US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840369726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  <a:ea typeface="MS PGothic" panose="020B0600070205080204" pitchFamily="34" charset="-128"/>
              </a:defRPr>
            </a:lvl9pPr>
          </a:lstStyle>
          <a:p>
            <a:fld id="{EF6F83C0-8F6B-4F1F-804D-A799C1EDAD76}" type="slidenum">
              <a:rPr lang="en-US" altLang="en-US" sz="1800" b="0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68</a:t>
            </a:fld>
            <a:endParaRPr lang="en-US" altLang="en-US" sz="1800" b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12838" y="617538"/>
            <a:ext cx="4633912" cy="3475037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324350"/>
            <a:ext cx="6172200" cy="4710113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28600" indent="-228600" eaLnBrk="1" hangingPunct="1">
              <a:lnSpc>
                <a:spcPct val="80000"/>
              </a:lnSpc>
              <a:defRPr/>
            </a:pPr>
            <a:r>
              <a:rPr lang="en-US" sz="700" b="1" dirty="0">
                <a:ea typeface="ＭＳ Ｐゴシック" charset="0"/>
              </a:rPr>
              <a:t>Instructor’s notes:</a:t>
            </a:r>
            <a:endParaRPr lang="en-US" sz="700" b="0" dirty="0">
              <a:ea typeface="ＭＳ Ｐゴシック" charset="0"/>
            </a:endParaRPr>
          </a:p>
          <a:p>
            <a:pPr marL="228600" indent="-228600" eaLnBrk="1" hangingPunct="1">
              <a:lnSpc>
                <a:spcPct val="80000"/>
              </a:lnSpc>
              <a:defRPr/>
            </a:pPr>
            <a:endParaRPr lang="en-US" sz="700" b="0" dirty="0">
              <a:ea typeface="ＭＳ Ｐゴシック" charset="0"/>
            </a:endParaRPr>
          </a:p>
          <a:p>
            <a:pPr marL="228600" indent="-228600" eaLnBrk="1" hangingPunct="1">
              <a:lnSpc>
                <a:spcPct val="80000"/>
              </a:lnSpc>
              <a:defRPr/>
            </a:pPr>
            <a:r>
              <a:rPr lang="en-US" sz="700" b="0" dirty="0">
                <a:ea typeface="ＭＳ Ｐゴシック" charset="0"/>
              </a:rPr>
              <a:t>For</a:t>
            </a:r>
            <a:r>
              <a:rPr lang="en-US" sz="700" b="0" baseline="0" dirty="0">
                <a:ea typeface="ＭＳ Ｐゴシック" charset="0"/>
              </a:rPr>
              <a:t> a group exercise, groups can use their own project, or they can use the painting project and discuss different types of changes.</a:t>
            </a:r>
            <a:endParaRPr lang="en-US" sz="700" b="1" dirty="0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28886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PMBOK definitions:</a:t>
            </a:r>
          </a:p>
          <a:p>
            <a:r>
              <a:rPr lang="en-US" altLang="en-US" dirty="0"/>
              <a:t>Initiate: Defines and authorizes the project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Plan: </a:t>
            </a:r>
            <a:r>
              <a:rPr lang="en-US" altLang="en-US" dirty="0">
                <a:ea typeface="Aharoni"/>
                <a:cs typeface="Aharoni"/>
              </a:rPr>
              <a:t>Defines and refines objectives and plans the course of action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Execute: </a:t>
            </a:r>
            <a:r>
              <a:rPr lang="en-US" altLang="en-US" dirty="0">
                <a:ea typeface="Aharoni"/>
                <a:cs typeface="Aharoni"/>
              </a:rPr>
              <a:t>Integrates people and other resources to carry out the project plan</a:t>
            </a:r>
            <a:endParaRPr lang="en-US" altLang="en-US" dirty="0"/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Monitor &amp; Control: </a:t>
            </a:r>
            <a:r>
              <a:rPr lang="en-US" altLang="en-US" dirty="0">
                <a:ea typeface="Aharoni"/>
                <a:cs typeface="Aharoni"/>
              </a:rPr>
              <a:t>Measures and monitors project progress, and plans corrective action, as needed</a:t>
            </a:r>
            <a:endParaRPr lang="en-US" altLang="en-US" dirty="0"/>
          </a:p>
          <a:p>
            <a:pPr eaLnBrk="1" hangingPunct="1">
              <a:spcBef>
                <a:spcPct val="0"/>
              </a:spcBef>
            </a:pPr>
            <a:r>
              <a:rPr lang="en-US" altLang="en-US" dirty="0"/>
              <a:t>Close: </a:t>
            </a:r>
            <a:r>
              <a:rPr lang="en-US" altLang="en-US" dirty="0">
                <a:ea typeface="Aharoni"/>
                <a:cs typeface="Aharoni"/>
              </a:rPr>
              <a:t>Final acceptance of the product, service, or result</a:t>
            </a:r>
            <a:endParaRPr lang="en-US" altLang="en-US" dirty="0"/>
          </a:p>
          <a:p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B46E8B47-D269-4925-BDB6-CAB43E7A008E}" type="slidenum">
              <a:rPr lang="en-US" sz="1800" kern="0">
                <a:solidFill>
                  <a:sysClr val="windowText" lastClr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69</a:t>
            </a:fld>
            <a:endParaRPr lang="en-US" sz="180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37854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DE73B83A-44A1-4DBB-AA9E-B487BFD2A300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70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ctr"/>
            <a:r>
              <a:rPr lang="en-US" altLang="en-US" sz="1600" dirty="0">
                <a:solidFill>
                  <a:srgbClr val="DD6A1A"/>
                </a:solidFill>
              </a:rPr>
              <a:t>DISCUSSION:</a:t>
            </a:r>
          </a:p>
          <a:p>
            <a:pPr algn="ctr"/>
            <a:r>
              <a:rPr lang="en-US" altLang="en-US" sz="1600" dirty="0">
                <a:solidFill>
                  <a:srgbClr val="DD6A1A"/>
                </a:solidFill>
              </a:rPr>
              <a:t>WHAT WERE THE SUCCESSES AND </a:t>
            </a:r>
          </a:p>
          <a:p>
            <a:pPr algn="ctr"/>
            <a:r>
              <a:rPr lang="en-US" altLang="en-US" sz="1600" dirty="0">
                <a:solidFill>
                  <a:srgbClr val="DD6A1A"/>
                </a:solidFill>
              </a:rPr>
              <a:t>FAILURES OF THE EXAMPLE PROJECT?</a:t>
            </a:r>
          </a:p>
          <a:p>
            <a:pPr algn="ctr"/>
            <a:endParaRPr lang="en-US" altLang="en-US" sz="1600" dirty="0">
              <a:solidFill>
                <a:srgbClr val="DD6A1A"/>
              </a:solidFill>
            </a:endParaRPr>
          </a:p>
          <a:p>
            <a:pPr algn="ctr"/>
            <a:r>
              <a:rPr lang="en-US" altLang="en-US" sz="1600" dirty="0">
                <a:solidFill>
                  <a:srgbClr val="DD6A1A"/>
                </a:solidFill>
              </a:rPr>
              <a:t>WHAT COULD BE IMPROVED?</a:t>
            </a:r>
          </a:p>
          <a:p>
            <a:pPr eaLnBrk="1" hangingPunct="1"/>
            <a:endParaRPr lang="en-US" altLang="en-US" sz="1600" b="1" dirty="0"/>
          </a:p>
          <a:p>
            <a:pPr eaLnBrk="1" hangingPunct="1"/>
            <a:endParaRPr lang="en-US" altLang="en-US" sz="1600" b="1" dirty="0"/>
          </a:p>
          <a:p>
            <a:pPr eaLnBrk="1" hangingPunct="1"/>
            <a:endParaRPr lang="en-US" altLang="en-US" sz="1600" b="1" dirty="0"/>
          </a:p>
          <a:p>
            <a:pPr eaLnBrk="1" hangingPunct="1"/>
            <a:endParaRPr lang="en-US" altLang="en-US" sz="1600" b="1" dirty="0"/>
          </a:p>
          <a:p>
            <a:pPr eaLnBrk="1" hangingPunct="1"/>
            <a:r>
              <a:rPr lang="en-US" altLang="en-US" sz="1600" b="1" dirty="0"/>
              <a:t>Add project turnover; or project hand-off;  or transition to support.     Eliminate Contract closeout.  Move the info on the other slide under “Contract Closeout” to Transition to Support.</a:t>
            </a:r>
          </a:p>
          <a:p>
            <a:pPr eaLnBrk="1" hangingPunct="1"/>
            <a:endParaRPr lang="en-US" altLang="en-US" sz="1600" b="1" dirty="0"/>
          </a:p>
          <a:p>
            <a:pPr eaLnBrk="1" hangingPunct="1"/>
            <a:r>
              <a:rPr lang="en-US" altLang="en-US" sz="1600" b="1" dirty="0"/>
              <a:t>Instructor’s Notes</a:t>
            </a:r>
          </a:p>
          <a:p>
            <a:pPr eaLnBrk="1" hangingPunct="1"/>
            <a:endParaRPr lang="en-US" altLang="en-US" sz="1600" b="1" dirty="0"/>
          </a:p>
          <a:p>
            <a:pPr eaLnBrk="1" hangingPunct="1"/>
            <a:r>
              <a:rPr lang="en-US" altLang="en-US" sz="1600" dirty="0"/>
              <a:t>The closing process is a formal termination of the project activities.</a:t>
            </a:r>
          </a:p>
          <a:p>
            <a:pPr algn="ctr" eaLnBrk="1" hangingPunct="1"/>
            <a:endParaRPr lang="en-US" altLang="en-US" b="1" i="1" dirty="0"/>
          </a:p>
          <a:p>
            <a:pPr algn="ctr" eaLnBrk="1" hangingPunct="1"/>
            <a:r>
              <a:rPr lang="en-US" altLang="en-US" b="1" i="1" dirty="0"/>
              <a:t>PMBOK Terms and Definitions</a:t>
            </a:r>
          </a:p>
          <a:p>
            <a:pPr eaLnBrk="1" hangingPunct="1"/>
            <a:r>
              <a:rPr lang="en-US" altLang="en-US" b="1" i="1" dirty="0"/>
              <a:t>Project closing – this is the process to formally terminate all activities of a project or phase.</a:t>
            </a:r>
          </a:p>
          <a:p>
            <a:pPr eaLnBrk="1" hangingPunct="1"/>
            <a:r>
              <a:rPr lang="en-US" altLang="en-US" b="1" i="1" dirty="0"/>
              <a:t>Lessons learned – This is an open meeting to discuss any changes that could help improve future projects.</a:t>
            </a:r>
          </a:p>
          <a:p>
            <a:pPr eaLnBrk="1" hangingPunct="1"/>
            <a:r>
              <a:rPr lang="en-US" altLang="en-US" b="1" i="1" dirty="0"/>
              <a:t>Contract closure – the process of completing any contracts and obtaining appropriate sign-off.</a:t>
            </a:r>
          </a:p>
          <a:p>
            <a:pPr eaLnBrk="1" hangingPunct="1"/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4990583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5223AF-B3D0-4889-8BB7-FEA373103EC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71192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DE73B83A-44A1-4DBB-AA9E-B487BFD2A300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71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ctr"/>
            <a:r>
              <a:rPr lang="en-US" altLang="en-US" sz="1600" dirty="0">
                <a:solidFill>
                  <a:srgbClr val="DD6A1A"/>
                </a:solidFill>
              </a:rPr>
              <a:t>DISCUSSION:</a:t>
            </a:r>
          </a:p>
          <a:p>
            <a:pPr algn="ctr"/>
            <a:r>
              <a:rPr lang="en-US" altLang="en-US" sz="1600" dirty="0">
                <a:solidFill>
                  <a:srgbClr val="DD6A1A"/>
                </a:solidFill>
              </a:rPr>
              <a:t>WHAT WERE THE SUCCESSES AND </a:t>
            </a:r>
          </a:p>
          <a:p>
            <a:pPr algn="ctr"/>
            <a:r>
              <a:rPr lang="en-US" altLang="en-US" sz="1600" dirty="0">
                <a:solidFill>
                  <a:srgbClr val="DD6A1A"/>
                </a:solidFill>
              </a:rPr>
              <a:t>FAILURES OF THE EXAMPLE PROJECT?</a:t>
            </a:r>
          </a:p>
          <a:p>
            <a:pPr algn="ctr"/>
            <a:endParaRPr lang="en-US" altLang="en-US" sz="1600" dirty="0">
              <a:solidFill>
                <a:srgbClr val="DD6A1A"/>
              </a:solidFill>
            </a:endParaRPr>
          </a:p>
          <a:p>
            <a:pPr algn="ctr"/>
            <a:r>
              <a:rPr lang="en-US" altLang="en-US" sz="1600" dirty="0">
                <a:solidFill>
                  <a:srgbClr val="DD6A1A"/>
                </a:solidFill>
              </a:rPr>
              <a:t>WHAT COULD BE IMPROVED?</a:t>
            </a:r>
          </a:p>
          <a:p>
            <a:pPr eaLnBrk="1" hangingPunct="1"/>
            <a:endParaRPr lang="en-US" altLang="en-US" sz="1600" b="1" dirty="0"/>
          </a:p>
          <a:p>
            <a:pPr eaLnBrk="1" hangingPunct="1"/>
            <a:endParaRPr lang="en-US" altLang="en-US" sz="1600" b="1" dirty="0"/>
          </a:p>
          <a:p>
            <a:pPr eaLnBrk="1" hangingPunct="1"/>
            <a:endParaRPr lang="en-US" altLang="en-US" sz="1600" b="1" dirty="0"/>
          </a:p>
          <a:p>
            <a:pPr eaLnBrk="1" hangingPunct="1"/>
            <a:endParaRPr lang="en-US" altLang="en-US" sz="1600" b="1" dirty="0"/>
          </a:p>
          <a:p>
            <a:pPr eaLnBrk="1" hangingPunct="1"/>
            <a:r>
              <a:rPr lang="en-US" altLang="en-US" sz="1600" b="1" dirty="0"/>
              <a:t>Add project turnover; or project hand-off;  or transition to support.     Eliminate Contract closeout.  Move the info on the other slide under “Contract Closeout” to Transition to Support.</a:t>
            </a:r>
          </a:p>
          <a:p>
            <a:pPr eaLnBrk="1" hangingPunct="1"/>
            <a:endParaRPr lang="en-US" altLang="en-US" sz="1600" b="1" dirty="0"/>
          </a:p>
          <a:p>
            <a:pPr eaLnBrk="1" hangingPunct="1"/>
            <a:r>
              <a:rPr lang="en-US" altLang="en-US" sz="1600" b="1" dirty="0"/>
              <a:t>Instructor’s Notes</a:t>
            </a:r>
          </a:p>
          <a:p>
            <a:pPr eaLnBrk="1" hangingPunct="1"/>
            <a:endParaRPr lang="en-US" altLang="en-US" sz="1600" b="1" dirty="0"/>
          </a:p>
          <a:p>
            <a:pPr eaLnBrk="1" hangingPunct="1"/>
            <a:r>
              <a:rPr lang="en-US" altLang="en-US" sz="1600" dirty="0"/>
              <a:t>The closing process is a formal termination of the project activities.</a:t>
            </a:r>
          </a:p>
          <a:p>
            <a:pPr algn="ctr" eaLnBrk="1" hangingPunct="1"/>
            <a:endParaRPr lang="en-US" altLang="en-US" b="1" i="1" dirty="0"/>
          </a:p>
          <a:p>
            <a:pPr algn="ctr" eaLnBrk="1" hangingPunct="1"/>
            <a:r>
              <a:rPr lang="en-US" altLang="en-US" b="1" i="1" dirty="0"/>
              <a:t>PMBOK Terms and Definitions</a:t>
            </a:r>
          </a:p>
          <a:p>
            <a:pPr eaLnBrk="1" hangingPunct="1"/>
            <a:r>
              <a:rPr lang="en-US" altLang="en-US" b="1" i="1" dirty="0"/>
              <a:t>Project closing – this is the process to formally terminate all activities of a project or phase.</a:t>
            </a:r>
          </a:p>
          <a:p>
            <a:pPr eaLnBrk="1" hangingPunct="1"/>
            <a:r>
              <a:rPr lang="en-US" altLang="en-US" b="1" i="1" dirty="0"/>
              <a:t>Lessons learned – This is an open meeting to discuss any changes that could help improve future projects.</a:t>
            </a:r>
          </a:p>
          <a:p>
            <a:pPr eaLnBrk="1" hangingPunct="1"/>
            <a:r>
              <a:rPr lang="en-US" altLang="en-US" b="1" i="1" dirty="0"/>
              <a:t>Contract closure – the process of completing any contracts and obtaining appropriate sign-off.</a:t>
            </a:r>
          </a:p>
          <a:p>
            <a:pPr eaLnBrk="1" hangingPunct="1"/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17264461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5223AF-B3D0-4889-8BB7-FEA373103EC6}" type="slidenum">
              <a:rPr lang="en-US" smtClean="0"/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991855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5223AF-B3D0-4889-8BB7-FEA373103EC6}" type="slidenum">
              <a:rPr lang="en-US" smtClean="0"/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991855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5223AF-B3D0-4889-8BB7-FEA373103EC6}" type="slidenum">
              <a:rPr lang="en-US" smtClean="0"/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991855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5223AF-B3D0-4889-8BB7-FEA373103EC6}" type="slidenum">
              <a:rPr lang="en-US" smtClean="0"/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9918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Official PM definitions: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Calibri" panose="020F0502020204030204" pitchFamily="34" charset="0"/>
                <a:cs typeface="Aharoni" panose="02010803020104030203" pitchFamily="2" charset="-79"/>
              </a:rPr>
              <a:t>An established approach  to managing and controlling  an endeavor to create a unique product, service, or result.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latin typeface="Calibri" panose="020F0502020204030204" pitchFamily="34" charset="0"/>
                <a:cs typeface="Aharoni" panose="02010803020104030203" pitchFamily="2" charset="-79"/>
              </a:rPr>
              <a:t>A common set of knowledge, skills, tools, and techniques to plan and project activities to meet project requirements</a:t>
            </a:r>
            <a:r>
              <a:rPr lang="en-US" dirty="0">
                <a:latin typeface="Calibri" panose="020F0502020204030204" pitchFamily="34" charset="0"/>
                <a:cs typeface="Aharoni" panose="02010803020104030203" pitchFamily="2" charset="-79"/>
              </a:rPr>
              <a:t>.</a:t>
            </a:r>
            <a:endParaRPr lang="en-US" sz="1200" dirty="0"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5223AF-B3D0-4889-8BB7-FEA373103EC6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396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PMBOK</a:t>
            </a:r>
            <a:r>
              <a:rPr lang="en-US" baseline="0" dirty="0"/>
              <a:t> definitions:</a:t>
            </a:r>
          </a:p>
          <a:p>
            <a:r>
              <a:rPr lang="en-US" dirty="0"/>
              <a:t>Initiate: Defines and authorizes the project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Plan: </a:t>
            </a:r>
            <a:r>
              <a:rPr lang="en-US" sz="1200" b="0" dirty="0">
                <a:solidFill>
                  <a:schemeClr val="tx1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Defines and refines objectives and plans the course of action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Execute: </a:t>
            </a:r>
            <a:r>
              <a:rPr lang="en-US" sz="1200" b="0" dirty="0">
                <a:solidFill>
                  <a:schemeClr val="tx1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Integrates people and other resources to carry out the project plan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Monitor</a:t>
            </a:r>
            <a:r>
              <a:rPr lang="en-US" baseline="0" dirty="0"/>
              <a:t> &amp; Control: </a:t>
            </a:r>
            <a:r>
              <a:rPr lang="en-US" sz="1200" b="0" dirty="0">
                <a:solidFill>
                  <a:schemeClr val="tx1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Measures and monitors project progress, and plans corrective action, as needed</a:t>
            </a:r>
            <a:endParaRPr lang="en-US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/>
              <a:t>Close: </a:t>
            </a:r>
            <a:r>
              <a:rPr lang="en-US" sz="1200" b="0" dirty="0">
                <a:solidFill>
                  <a:schemeClr val="tx1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Final acceptance of the product, service, or result</a:t>
            </a:r>
            <a:endParaRPr 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5223AF-B3D0-4889-8BB7-FEA373103EC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1486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fld id="{EB610AA7-6901-41EB-ADAE-1150C1F967A8}" type="slidenum">
              <a:rPr lang="en-US" altLang="en-US" sz="1200" b="0" smtClean="0">
                <a:solidFill>
                  <a:schemeClr val="tx1"/>
                </a:solidFill>
                <a:latin typeface="Calibri" panose="020F0502020204030204" pitchFamily="34" charset="0"/>
              </a:rPr>
              <a:pPr/>
              <a:t>16</a:t>
            </a:fld>
            <a:endParaRPr lang="en-US" altLang="en-US" sz="1200" b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402138"/>
            <a:ext cx="5486400" cy="440055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293462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62733-16F8-4D97-8951-AFA38D36005E}" type="datetimeFigureOut">
              <a:rPr lang="en-US" smtClean="0"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C479-8B9D-4647-8493-BAA7F13DFF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540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62733-16F8-4D97-8951-AFA38D36005E}" type="datetimeFigureOut">
              <a:rPr lang="en-US" smtClean="0"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C479-8B9D-4647-8493-BAA7F13DFF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048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62733-16F8-4D97-8951-AFA38D36005E}" type="datetimeFigureOut">
              <a:rPr lang="en-US" smtClean="0"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C479-8B9D-4647-8493-BAA7F13DFF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015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62733-16F8-4D97-8951-AFA38D36005E}" type="datetimeFigureOut">
              <a:rPr lang="en-US" smtClean="0"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1.</a:t>
            </a:r>
            <a:fld id="{C1CDC479-8B9D-4647-8493-BAA7F13DFF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790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62733-16F8-4D97-8951-AFA38D36005E}" type="datetimeFigureOut">
              <a:rPr lang="en-US" smtClean="0"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C479-8B9D-4647-8493-BAA7F13DFF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56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62733-16F8-4D97-8951-AFA38D36005E}" type="datetimeFigureOut">
              <a:rPr lang="en-US" smtClean="0"/>
              <a:t>10/10/2020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C479-8B9D-4647-8493-BAA7F13DFF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046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62733-16F8-4D97-8951-AFA38D36005E}" type="datetimeFigureOut">
              <a:rPr lang="en-US" smtClean="0"/>
              <a:t>10/10/2020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C479-8B9D-4647-8493-BAA7F13DFF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382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62733-16F8-4D97-8951-AFA38D36005E}" type="datetimeFigureOut">
              <a:rPr lang="en-US" smtClean="0"/>
              <a:t>10/10/2020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C479-8B9D-4647-8493-BAA7F13DFF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23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62733-16F8-4D97-8951-AFA38D36005E}" type="datetimeFigureOut">
              <a:rPr lang="en-US" smtClean="0"/>
              <a:t>10/10/2020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C479-8B9D-4647-8493-BAA7F13DFF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57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62733-16F8-4D97-8951-AFA38D36005E}" type="datetimeFigureOut">
              <a:rPr lang="en-US" smtClean="0"/>
              <a:t>10/10/2020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C479-8B9D-4647-8493-BAA7F13DFF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616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62733-16F8-4D97-8951-AFA38D36005E}" type="datetimeFigureOut">
              <a:rPr lang="en-US" smtClean="0"/>
              <a:t>10/10/2020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C479-8B9D-4647-8493-BAA7F13DFF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420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6106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914400"/>
            <a:ext cx="8610600" cy="548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6537325"/>
            <a:ext cx="2133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62733-16F8-4D97-8951-AFA38D36005E}" type="datetimeFigureOut">
              <a:rPr lang="en-US" smtClean="0"/>
              <a:t>10/10/2020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37325"/>
            <a:ext cx="2895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37325"/>
            <a:ext cx="2133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DC479-8B9D-4647-8493-BAA7F13DFFF8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8422" y="76201"/>
            <a:ext cx="1676942" cy="715962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 flipV="1">
            <a:off x="304800" y="792162"/>
            <a:ext cx="8610600" cy="1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8564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rgbClr val="007AC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mief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7.xml"/><Relationship Id="rId7" Type="http://schemas.microsoft.com/office/2007/relationships/diagramDrawing" Target="../diagrams/drawing17.xm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7.xml"/><Relationship Id="rId5" Type="http://schemas.openxmlformats.org/officeDocument/2006/relationships/diagramQuickStyle" Target="../diagrams/quickStyle17.xml"/><Relationship Id="rId4" Type="http://schemas.openxmlformats.org/officeDocument/2006/relationships/diagramLayout" Target="../diagrams/layout1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8t0o_pQml8" TargetMode="External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s://www.youtube.com/watch?v=1Bg0AkinWTQ" TargetMode="External"/><Relationship Id="rId4" Type="http://schemas.openxmlformats.org/officeDocument/2006/relationships/hyperlink" Target="https://www.youtube.com/watch?v=8uTmCAr4Olg" TargetMode="Externa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 txBox="1">
            <a:spLocks noChangeArrowheads="1"/>
          </p:cNvSpPr>
          <p:nvPr/>
        </p:nvSpPr>
        <p:spPr bwMode="auto">
          <a:xfrm>
            <a:off x="228600" y="1417638"/>
            <a:ext cx="8610600" cy="399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rgbClr val="543019"/>
                </a:solidFill>
                <a:latin typeface="Trebuchet MS" pitchFamily="34" charset="0"/>
              </a:defRPr>
            </a:lvl1pPr>
            <a:lvl2pPr>
              <a:defRPr sz="2800">
                <a:solidFill>
                  <a:srgbClr val="543019"/>
                </a:solidFill>
                <a:latin typeface="Trebuchet MS" pitchFamily="34" charset="0"/>
              </a:defRPr>
            </a:lvl2pPr>
            <a:lvl3pPr>
              <a:defRPr sz="2400">
                <a:solidFill>
                  <a:srgbClr val="543019"/>
                </a:solidFill>
                <a:latin typeface="Trebuchet MS" pitchFamily="34" charset="0"/>
              </a:defRPr>
            </a:lvl3pPr>
            <a:lvl4pPr>
              <a:defRPr sz="2000">
                <a:solidFill>
                  <a:srgbClr val="543019"/>
                </a:solidFill>
                <a:latin typeface="Trebuchet MS" pitchFamily="34" charset="0"/>
              </a:defRPr>
            </a:lvl4pPr>
            <a:lvl5pPr>
              <a:defRPr sz="2000">
                <a:solidFill>
                  <a:srgbClr val="543019"/>
                </a:solidFill>
                <a:latin typeface="Trebuchet MS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2400" b="1" i="1" dirty="0">
              <a:solidFill>
                <a:srgbClr val="3333FF"/>
              </a:solidFill>
              <a:latin typeface="Calibri" panose="020F0502020204030204" pitchFamily="34" charset="0"/>
              <a:cs typeface="Arial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3600" b="1" dirty="0">
                <a:solidFill>
                  <a:schemeClr val="accent1"/>
                </a:solidFill>
                <a:latin typeface="+mj-lt"/>
                <a:cs typeface="Arial" charset="0"/>
              </a:rPr>
              <a:t>MANAGING LIFE’S PROJECTS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2400" b="1" dirty="0">
              <a:solidFill>
                <a:srgbClr val="3333FF"/>
              </a:solidFill>
              <a:latin typeface="+mj-lt"/>
              <a:cs typeface="Arial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400" b="1" dirty="0">
                <a:solidFill>
                  <a:schemeClr val="accent2"/>
                </a:solidFill>
                <a:latin typeface="+mj-lt"/>
                <a:cs typeface="Arial" charset="0"/>
              </a:rPr>
              <a:t>PRESENTED BY 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400" b="1" dirty="0">
                <a:solidFill>
                  <a:schemeClr val="accent2"/>
                </a:solidFill>
                <a:latin typeface="+mj-lt"/>
                <a:cs typeface="Arial" charset="0"/>
              </a:rPr>
              <a:t>THE PROJECT MANAGEMENT INSTITUTE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400" b="1" dirty="0">
                <a:solidFill>
                  <a:schemeClr val="accent2"/>
                </a:solidFill>
                <a:latin typeface="+mj-lt"/>
                <a:cs typeface="Arial" charset="0"/>
              </a:rPr>
              <a:t>DELAWARE VALLEY CHAPTER</a:t>
            </a:r>
            <a:endParaRPr lang="en-US" altLang="en-US" sz="2800" b="1" dirty="0">
              <a:solidFill>
                <a:schemeClr val="accent2"/>
              </a:solidFill>
              <a:latin typeface="+mj-lt"/>
              <a:cs typeface="Arial" charset="0"/>
            </a:endParaRP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en-US" sz="2800" b="0" dirty="0"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13318" name="TextBox 2"/>
          <p:cNvSpPr txBox="1">
            <a:spLocks noChangeArrowheads="1"/>
          </p:cNvSpPr>
          <p:nvPr/>
        </p:nvSpPr>
        <p:spPr bwMode="auto">
          <a:xfrm>
            <a:off x="269913" y="5943600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rgbClr val="543019"/>
                </a:solidFill>
                <a:latin typeface="Trebuchet MS" pitchFamily="34" charset="0"/>
              </a:defRPr>
            </a:lvl1pPr>
            <a:lvl2pPr>
              <a:defRPr sz="2800">
                <a:solidFill>
                  <a:srgbClr val="543019"/>
                </a:solidFill>
                <a:latin typeface="Trebuchet MS" pitchFamily="34" charset="0"/>
              </a:defRPr>
            </a:lvl2pPr>
            <a:lvl3pPr>
              <a:defRPr sz="2400">
                <a:solidFill>
                  <a:srgbClr val="543019"/>
                </a:solidFill>
                <a:latin typeface="Trebuchet MS" pitchFamily="34" charset="0"/>
              </a:defRPr>
            </a:lvl3pPr>
            <a:lvl4pPr>
              <a:defRPr sz="2000">
                <a:solidFill>
                  <a:srgbClr val="543019"/>
                </a:solidFill>
                <a:latin typeface="Trebuchet MS" pitchFamily="34" charset="0"/>
              </a:defRPr>
            </a:lvl4pPr>
            <a:lvl5pPr>
              <a:defRPr sz="2000">
                <a:solidFill>
                  <a:srgbClr val="543019"/>
                </a:solidFill>
                <a:latin typeface="Trebuchet MS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n-US" alt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Turning ideas into reality!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r>
              <a:rPr lang="en-US" dirty="0"/>
              <a:t>1.</a:t>
            </a:r>
            <a:fld id="{C1CDC479-8B9D-4647-8493-BAA7F13DFFF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478" y="0"/>
            <a:ext cx="1331843" cy="778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466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1.</a:t>
            </a:r>
            <a:fld id="{C1CDC479-8B9D-4647-8493-BAA7F13DFFF8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304800" y="60150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rgbClr val="543019"/>
                </a:solidFill>
                <a:latin typeface="Trebuchet MS" pitchFamily="34" charset="0"/>
              </a:defRPr>
            </a:lvl1pPr>
            <a:lvl2pPr>
              <a:defRPr sz="2800">
                <a:solidFill>
                  <a:srgbClr val="543019"/>
                </a:solidFill>
                <a:latin typeface="Trebuchet MS" pitchFamily="34" charset="0"/>
              </a:defRPr>
            </a:lvl2pPr>
            <a:lvl3pPr>
              <a:defRPr sz="2400">
                <a:solidFill>
                  <a:srgbClr val="543019"/>
                </a:solidFill>
                <a:latin typeface="Trebuchet MS" pitchFamily="34" charset="0"/>
              </a:defRPr>
            </a:lvl3pPr>
            <a:lvl4pPr>
              <a:defRPr sz="2000">
                <a:solidFill>
                  <a:srgbClr val="543019"/>
                </a:solidFill>
                <a:latin typeface="Trebuchet MS" pitchFamily="34" charset="0"/>
              </a:defRPr>
            </a:lvl4pPr>
            <a:lvl5pPr>
              <a:defRPr sz="2000">
                <a:solidFill>
                  <a:srgbClr val="543019"/>
                </a:solidFill>
                <a:latin typeface="Trebuchet MS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n-US" alt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Take ownership of your project.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Manager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4953000"/>
          </a:xfrm>
        </p:spPr>
        <p:txBody>
          <a:bodyPr/>
          <a:lstStyle/>
          <a:p>
            <a:r>
              <a:rPr lang="en-US" sz="2800" dirty="0">
                <a:latin typeface="Calibri" panose="020F0502020204030204" pitchFamily="34" charset="0"/>
                <a:cs typeface="Aharoni" panose="02010803020104030203" pitchFamily="2" charset="-79"/>
              </a:rPr>
              <a:t>The Project Manager is “in charge” of the project</a:t>
            </a:r>
          </a:p>
          <a:p>
            <a:endParaRPr lang="en-US" sz="2800" dirty="0"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US" sz="2800" dirty="0">
                <a:latin typeface="Calibri" panose="020F0502020204030204" pitchFamily="34" charset="0"/>
                <a:cs typeface="Aharoni" panose="02010803020104030203" pitchFamily="2" charset="-79"/>
              </a:rPr>
              <a:t>The Project Manager should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Aharoni" panose="02010803020104030203" pitchFamily="2" charset="-79"/>
              </a:rPr>
              <a:t>Plan the project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Aharoni" panose="02010803020104030203" pitchFamily="2" charset="-79"/>
              </a:rPr>
              <a:t>Make sure the project follows the plan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Aharoni" panose="02010803020104030203" pitchFamily="2" charset="-79"/>
              </a:rPr>
              <a:t>Respond to changes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Aharoni" panose="02010803020104030203" pitchFamily="2" charset="-79"/>
              </a:rPr>
              <a:t>Communicate with everyone involved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556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Aharoni" panose="02010803020104030203" pitchFamily="2" charset="-79"/>
              </a:rPr>
              <a:t>An approach to managing and controlling a project</a:t>
            </a:r>
          </a:p>
          <a:p>
            <a:pPr algn="ctr"/>
            <a:endParaRPr lang="en-US" sz="2800" dirty="0"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US" sz="2800" dirty="0">
                <a:latin typeface="Calibri" panose="020F0502020204030204" pitchFamily="34" charset="0"/>
                <a:cs typeface="Aharoni" panose="02010803020104030203" pitchFamily="2" charset="-79"/>
              </a:rPr>
              <a:t>A set of knowledge, skills, tools, and techniques that help meet a project’s goals</a:t>
            </a:r>
            <a:endParaRPr lang="en-US" dirty="0"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endParaRPr lang="en-US" dirty="0">
              <a:solidFill>
                <a:srgbClr val="3333FF"/>
              </a:solidFill>
              <a:latin typeface="Calibri" panose="020F050202020403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1.</a:t>
            </a:r>
            <a:fld id="{C1CDC479-8B9D-4647-8493-BAA7F13DFFF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287356" y="5943600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rgbClr val="543019"/>
                </a:solidFill>
                <a:latin typeface="Trebuchet MS" pitchFamily="34" charset="0"/>
              </a:defRPr>
            </a:lvl1pPr>
            <a:lvl2pPr>
              <a:defRPr sz="2800">
                <a:solidFill>
                  <a:srgbClr val="543019"/>
                </a:solidFill>
                <a:latin typeface="Trebuchet MS" pitchFamily="34" charset="0"/>
              </a:defRPr>
            </a:lvl2pPr>
            <a:lvl3pPr>
              <a:defRPr sz="2400">
                <a:solidFill>
                  <a:srgbClr val="543019"/>
                </a:solidFill>
                <a:latin typeface="Trebuchet MS" pitchFamily="34" charset="0"/>
              </a:defRPr>
            </a:lvl3pPr>
            <a:lvl4pPr>
              <a:defRPr sz="2000">
                <a:solidFill>
                  <a:srgbClr val="543019"/>
                </a:solidFill>
                <a:latin typeface="Trebuchet MS" pitchFamily="34" charset="0"/>
              </a:defRPr>
            </a:lvl4pPr>
            <a:lvl5pPr>
              <a:defRPr sz="2000">
                <a:solidFill>
                  <a:srgbClr val="543019"/>
                </a:solidFill>
                <a:latin typeface="Trebuchet MS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n-US" alt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Follow a known approach that makes projects successful.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Management</a:t>
            </a:r>
          </a:p>
        </p:txBody>
      </p:sp>
    </p:spTree>
    <p:extLst>
      <p:ext uri="{BB962C8B-B14F-4D97-AF65-F5344CB8AC3E}">
        <p14:creationId xmlns:p14="http://schemas.microsoft.com/office/powerpoint/2010/main" val="1422621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Aharoni" panose="02010803020104030203" pitchFamily="2" charset="-79"/>
              </a:rPr>
              <a:t>Funds the project</a:t>
            </a:r>
          </a:p>
          <a:p>
            <a:r>
              <a:rPr lang="en-US" sz="2800" dirty="0">
                <a:latin typeface="Calibri" panose="020F0502020204030204" pitchFamily="34" charset="0"/>
                <a:cs typeface="Aharoni" panose="02010803020104030203" pitchFamily="2" charset="-79"/>
              </a:rPr>
              <a:t>Might provide other resources</a:t>
            </a:r>
          </a:p>
          <a:p>
            <a:r>
              <a:rPr lang="en-US" sz="2800" dirty="0">
                <a:latin typeface="Calibri" panose="020F0502020204030204" pitchFamily="34" charset="0"/>
                <a:cs typeface="Aharoni" panose="02010803020104030203" pitchFamily="2" charset="-79"/>
              </a:rPr>
              <a:t>Oversees the project manager</a:t>
            </a:r>
          </a:p>
          <a:p>
            <a:r>
              <a:rPr lang="en-US" sz="2800" dirty="0">
                <a:latin typeface="Calibri" panose="020F0502020204030204" pitchFamily="34" charset="0"/>
                <a:cs typeface="Aharoni" panose="02010803020104030203" pitchFamily="2" charset="-79"/>
              </a:rPr>
              <a:t>Promotes the project</a:t>
            </a:r>
          </a:p>
          <a:p>
            <a:endParaRPr lang="en-US" sz="2800" dirty="0"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US" sz="2800" dirty="0">
                <a:latin typeface="Calibri" panose="020F0502020204030204" pitchFamily="34" charset="0"/>
                <a:cs typeface="Aharoni" panose="02010803020104030203" pitchFamily="2" charset="-79"/>
              </a:rPr>
              <a:t>Examples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Aharoni" panose="02010803020104030203" pitchFamily="2" charset="-79"/>
              </a:rPr>
              <a:t>Member of an executive management team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Aharoni" panose="02010803020104030203" pitchFamily="2" charset="-79"/>
              </a:rPr>
              <a:t>Chair of the Board of Directors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Aharoni" panose="02010803020104030203" pitchFamily="2" charset="-79"/>
              </a:rPr>
              <a:t>Executive Director of a community organization</a:t>
            </a:r>
            <a:endParaRPr lang="en-US" dirty="0">
              <a:solidFill>
                <a:srgbClr val="3333FF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endParaRPr lang="en-US" dirty="0">
              <a:solidFill>
                <a:srgbClr val="3333FF"/>
              </a:solidFill>
              <a:latin typeface="Calibri" panose="020F050202020403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1.</a:t>
            </a:r>
            <a:fld id="{C1CDC479-8B9D-4647-8493-BAA7F13DFFF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287356" y="59388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rgbClr val="543019"/>
                </a:solidFill>
                <a:latin typeface="Trebuchet MS" pitchFamily="34" charset="0"/>
              </a:defRPr>
            </a:lvl1pPr>
            <a:lvl2pPr>
              <a:defRPr sz="2800">
                <a:solidFill>
                  <a:srgbClr val="543019"/>
                </a:solidFill>
                <a:latin typeface="Trebuchet MS" pitchFamily="34" charset="0"/>
              </a:defRPr>
            </a:lvl2pPr>
            <a:lvl3pPr>
              <a:defRPr sz="2400">
                <a:solidFill>
                  <a:srgbClr val="543019"/>
                </a:solidFill>
                <a:latin typeface="Trebuchet MS" pitchFamily="34" charset="0"/>
              </a:defRPr>
            </a:lvl3pPr>
            <a:lvl4pPr>
              <a:defRPr sz="2000">
                <a:solidFill>
                  <a:srgbClr val="543019"/>
                </a:solidFill>
                <a:latin typeface="Trebuchet MS" pitchFamily="34" charset="0"/>
              </a:defRPr>
            </a:lvl4pPr>
            <a:lvl5pPr>
              <a:defRPr sz="2000">
                <a:solidFill>
                  <a:srgbClr val="543019"/>
                </a:solidFill>
                <a:latin typeface="Trebuchet MS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n-US" alt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Be accountable to someone who cares.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Sponsor</a:t>
            </a:r>
          </a:p>
        </p:txBody>
      </p:sp>
    </p:spTree>
    <p:extLst>
      <p:ext uri="{BB962C8B-B14F-4D97-AF65-F5344CB8AC3E}">
        <p14:creationId xmlns:p14="http://schemas.microsoft.com/office/powerpoint/2010/main" val="38494639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1.</a:t>
            </a:r>
            <a:fld id="{C1CDC479-8B9D-4647-8493-BAA7F13DFFF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381000" y="5948731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rgbClr val="543019"/>
                </a:solidFill>
                <a:latin typeface="Trebuchet MS" pitchFamily="34" charset="0"/>
              </a:defRPr>
            </a:lvl1pPr>
            <a:lvl2pPr>
              <a:defRPr sz="2800">
                <a:solidFill>
                  <a:srgbClr val="543019"/>
                </a:solidFill>
                <a:latin typeface="Trebuchet MS" pitchFamily="34" charset="0"/>
              </a:defRPr>
            </a:lvl2pPr>
            <a:lvl3pPr>
              <a:defRPr sz="2400">
                <a:solidFill>
                  <a:srgbClr val="543019"/>
                </a:solidFill>
                <a:latin typeface="Trebuchet MS" pitchFamily="34" charset="0"/>
              </a:defRPr>
            </a:lvl3pPr>
            <a:lvl4pPr>
              <a:defRPr sz="2000">
                <a:solidFill>
                  <a:srgbClr val="543019"/>
                </a:solidFill>
                <a:latin typeface="Trebuchet MS" pitchFamily="34" charset="0"/>
              </a:defRPr>
            </a:lvl4pPr>
            <a:lvl5pPr>
              <a:defRPr sz="2000">
                <a:solidFill>
                  <a:srgbClr val="543019"/>
                </a:solidFill>
                <a:latin typeface="Trebuchet MS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n-US" alt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Your project impacts more people than you might think!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276600"/>
            <a:ext cx="4876800" cy="245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Calibri" panose="020F0502020204030204" pitchFamily="34" charset="0"/>
                <a:cs typeface="Aharoni" panose="02010803020104030203" pitchFamily="2" charset="-79"/>
              </a:rPr>
              <a:t>Can be people or organizations</a:t>
            </a:r>
          </a:p>
          <a:p>
            <a:r>
              <a:rPr lang="en-US" sz="2800" dirty="0">
                <a:latin typeface="Calibri" panose="020F0502020204030204" pitchFamily="34" charset="0"/>
                <a:cs typeface="Aharoni" panose="02010803020104030203" pitchFamily="2" charset="-79"/>
              </a:rPr>
              <a:t>Can be involved or just interested in the project</a:t>
            </a:r>
          </a:p>
          <a:p>
            <a:r>
              <a:rPr lang="en-US" sz="2800" dirty="0">
                <a:latin typeface="Calibri" panose="020F0502020204030204" pitchFamily="34" charset="0"/>
                <a:cs typeface="Aharoni" panose="02010803020104030203" pitchFamily="2" charset="-79"/>
              </a:rPr>
              <a:t>Can care about the project or the project’s result</a:t>
            </a:r>
          </a:p>
          <a:p>
            <a:r>
              <a:rPr lang="en-US" sz="2800" dirty="0">
                <a:latin typeface="Calibri" panose="020F0502020204030204" pitchFamily="34" charset="0"/>
                <a:cs typeface="Aharoni" panose="02010803020104030203" pitchFamily="2" charset="-79"/>
              </a:rPr>
              <a:t>Can be in favor of the project or against it</a:t>
            </a:r>
          </a:p>
        </p:txBody>
      </p:sp>
    </p:spTree>
    <p:extLst>
      <p:ext uri="{BB962C8B-B14F-4D97-AF65-F5344CB8AC3E}">
        <p14:creationId xmlns:p14="http://schemas.microsoft.com/office/powerpoint/2010/main" val="26283188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287356" y="5943600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rgbClr val="543019"/>
                </a:solidFill>
                <a:latin typeface="Trebuchet MS" pitchFamily="34" charset="0"/>
              </a:defRPr>
            </a:lvl1pPr>
            <a:lvl2pPr>
              <a:defRPr sz="2800">
                <a:solidFill>
                  <a:srgbClr val="543019"/>
                </a:solidFill>
                <a:latin typeface="Trebuchet MS" pitchFamily="34" charset="0"/>
              </a:defRPr>
            </a:lvl2pPr>
            <a:lvl3pPr>
              <a:defRPr sz="2400">
                <a:solidFill>
                  <a:srgbClr val="543019"/>
                </a:solidFill>
                <a:latin typeface="Trebuchet MS" pitchFamily="34" charset="0"/>
              </a:defRPr>
            </a:lvl3pPr>
            <a:lvl4pPr>
              <a:defRPr sz="2000">
                <a:solidFill>
                  <a:srgbClr val="543019"/>
                </a:solidFill>
                <a:latin typeface="Trebuchet MS" pitchFamily="34" charset="0"/>
              </a:defRPr>
            </a:lvl4pPr>
            <a:lvl5pPr>
              <a:defRPr sz="2000">
                <a:solidFill>
                  <a:srgbClr val="543019"/>
                </a:solidFill>
                <a:latin typeface="Trebuchet MS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n-US" alt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Next, we will talk more about each process group.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752600" y="1864964"/>
            <a:ext cx="5730658" cy="352319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Monitor and Control</a:t>
            </a:r>
          </a:p>
        </p:txBody>
      </p:sp>
      <p:sp>
        <p:nvSpPr>
          <p:cNvPr id="19" name="Circular Arrow 18"/>
          <p:cNvSpPr/>
          <p:nvPr/>
        </p:nvSpPr>
        <p:spPr>
          <a:xfrm rot="16200000">
            <a:off x="3308362" y="2597362"/>
            <a:ext cx="2383972" cy="2486967"/>
          </a:xfrm>
          <a:prstGeom prst="circular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0" name="Circular Arrow 19"/>
          <p:cNvSpPr/>
          <p:nvPr/>
        </p:nvSpPr>
        <p:spPr>
          <a:xfrm rot="16200000" flipH="1" flipV="1">
            <a:off x="3288209" y="2597362"/>
            <a:ext cx="2383972" cy="2486967"/>
          </a:xfrm>
          <a:prstGeom prst="circular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265608" y="3207591"/>
            <a:ext cx="1759580" cy="1266511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Initiate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5470179" y="3170780"/>
            <a:ext cx="1753915" cy="1262433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Execute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19194" y="3489940"/>
            <a:ext cx="1495081" cy="6200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Plan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7208699" y="3166703"/>
            <a:ext cx="1759579" cy="126651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Close</a:t>
            </a:r>
          </a:p>
        </p:txBody>
      </p:sp>
      <p:sp>
        <p:nvSpPr>
          <p:cNvPr id="25" name="Cloud Callout 24"/>
          <p:cNvSpPr/>
          <p:nvPr/>
        </p:nvSpPr>
        <p:spPr>
          <a:xfrm>
            <a:off x="1374458" y="4571666"/>
            <a:ext cx="1978342" cy="865331"/>
          </a:xfrm>
          <a:prstGeom prst="cloudCallout">
            <a:avLst>
              <a:gd name="adj1" fmla="val 20854"/>
              <a:gd name="adj2" fmla="val -117364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Determine how to do it</a:t>
            </a:r>
          </a:p>
        </p:txBody>
      </p:sp>
      <p:sp>
        <p:nvSpPr>
          <p:cNvPr id="26" name="Cloud Callout 25"/>
          <p:cNvSpPr/>
          <p:nvPr/>
        </p:nvSpPr>
        <p:spPr>
          <a:xfrm>
            <a:off x="5272403" y="4700484"/>
            <a:ext cx="1516996" cy="865331"/>
          </a:xfrm>
          <a:prstGeom prst="cloudCallout">
            <a:avLst>
              <a:gd name="adj1" fmla="val 14961"/>
              <a:gd name="adj2" fmla="val -1282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Do it</a:t>
            </a:r>
          </a:p>
        </p:txBody>
      </p:sp>
      <p:sp>
        <p:nvSpPr>
          <p:cNvPr id="27" name="Cloud Callout 26"/>
          <p:cNvSpPr/>
          <p:nvPr/>
        </p:nvSpPr>
        <p:spPr>
          <a:xfrm>
            <a:off x="166135" y="2293478"/>
            <a:ext cx="1523431" cy="865331"/>
          </a:xfrm>
          <a:prstGeom prst="cloudCallout">
            <a:avLst>
              <a:gd name="adj1" fmla="val 6450"/>
              <a:gd name="adj2" fmla="val 10487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Decide to do it</a:t>
            </a:r>
          </a:p>
        </p:txBody>
      </p:sp>
      <p:sp>
        <p:nvSpPr>
          <p:cNvPr id="28" name="Cloud Callout 27"/>
          <p:cNvSpPr/>
          <p:nvPr/>
        </p:nvSpPr>
        <p:spPr>
          <a:xfrm>
            <a:off x="6835975" y="2252529"/>
            <a:ext cx="1516996" cy="865331"/>
          </a:xfrm>
          <a:prstGeom prst="cloudCallout">
            <a:avLst>
              <a:gd name="adj1" fmla="val 25525"/>
              <a:gd name="adj2" fmla="val 103782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Wrap it up</a:t>
            </a:r>
          </a:p>
        </p:txBody>
      </p:sp>
      <p:sp>
        <p:nvSpPr>
          <p:cNvPr id="29" name="Cloud Callout 28"/>
          <p:cNvSpPr/>
          <p:nvPr/>
        </p:nvSpPr>
        <p:spPr>
          <a:xfrm>
            <a:off x="1532189" y="1219200"/>
            <a:ext cx="1516996" cy="865331"/>
          </a:xfrm>
          <a:prstGeom prst="cloudCallout">
            <a:avLst>
              <a:gd name="adj1" fmla="val 51908"/>
              <a:gd name="adj2" fmla="val 5608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Adapt to change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r>
              <a:rPr lang="en-US" dirty="0"/>
              <a:t>1.</a:t>
            </a:r>
            <a:fld id="{C1CDC479-8B9D-4647-8493-BAA7F13DFFF8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Groups</a:t>
            </a:r>
          </a:p>
        </p:txBody>
      </p:sp>
    </p:spTree>
    <p:extLst>
      <p:ext uri="{BB962C8B-B14F-4D97-AF65-F5344CB8AC3E}">
        <p14:creationId xmlns:p14="http://schemas.microsoft.com/office/powerpoint/2010/main" val="2443330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20"/>
          <p:cNvSpPr txBox="1"/>
          <p:nvPr/>
        </p:nvSpPr>
        <p:spPr>
          <a:xfrm>
            <a:off x="287356" y="6091238"/>
            <a:ext cx="8610599" cy="4619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SzPct val="25000"/>
              <a:defRPr/>
            </a:pPr>
            <a:r>
              <a:rPr lang="en-US" sz="2400" kern="0" dirty="0">
                <a:solidFill>
                  <a:srgbClr val="FFFFFF"/>
                </a:solidFill>
                <a:latin typeface="Calibri" panose="020F0502020204030204" pitchFamily="34" charset="0"/>
                <a:ea typeface="Trebuchet MS"/>
                <a:cs typeface="Trebuchet MS"/>
                <a:sym typeface="Trebuchet MS"/>
              </a:rPr>
              <a:t>Initiating happens before you commit to the project.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2.</a:t>
            </a:r>
            <a:fld id="{CA36987E-E30E-4477-8F9C-D9567A320E33}" type="slidenum">
              <a:rPr lang="en-US" altLang="en-US" smtClean="0"/>
              <a:pPr>
                <a:defRPr/>
              </a:pPr>
              <a:t>15</a:t>
            </a:fld>
            <a:endParaRPr lang="en-US" alt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Initiate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752600" y="1864964"/>
            <a:ext cx="5730658" cy="352319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Monitor and Control</a:t>
            </a:r>
          </a:p>
        </p:txBody>
      </p:sp>
      <p:sp>
        <p:nvSpPr>
          <p:cNvPr id="33" name="Circular Arrow 32"/>
          <p:cNvSpPr/>
          <p:nvPr/>
        </p:nvSpPr>
        <p:spPr>
          <a:xfrm rot="16200000">
            <a:off x="3308362" y="2597362"/>
            <a:ext cx="2383972" cy="2486967"/>
          </a:xfrm>
          <a:prstGeom prst="circular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4" name="Circular Arrow 33"/>
          <p:cNvSpPr/>
          <p:nvPr/>
        </p:nvSpPr>
        <p:spPr>
          <a:xfrm rot="16200000" flipH="1" flipV="1">
            <a:off x="3288209" y="2597362"/>
            <a:ext cx="2383972" cy="2486967"/>
          </a:xfrm>
          <a:prstGeom prst="circular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5" name="Right Arrow 34"/>
          <p:cNvSpPr/>
          <p:nvPr/>
        </p:nvSpPr>
        <p:spPr>
          <a:xfrm>
            <a:off x="265608" y="3207591"/>
            <a:ext cx="1759580" cy="1266511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Initiate</a:t>
            </a:r>
          </a:p>
        </p:txBody>
      </p:sp>
      <p:sp>
        <p:nvSpPr>
          <p:cNvPr id="36" name="Right Arrow 35"/>
          <p:cNvSpPr/>
          <p:nvPr/>
        </p:nvSpPr>
        <p:spPr>
          <a:xfrm>
            <a:off x="5470179" y="3170780"/>
            <a:ext cx="1753915" cy="1262433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Execute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019194" y="3489940"/>
            <a:ext cx="1495081" cy="6200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Plan</a:t>
            </a:r>
          </a:p>
        </p:txBody>
      </p:sp>
      <p:sp>
        <p:nvSpPr>
          <p:cNvPr id="38" name="Right Arrow 37"/>
          <p:cNvSpPr/>
          <p:nvPr/>
        </p:nvSpPr>
        <p:spPr>
          <a:xfrm>
            <a:off x="7208699" y="3166703"/>
            <a:ext cx="1759579" cy="126651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Close</a:t>
            </a:r>
          </a:p>
        </p:txBody>
      </p:sp>
      <p:sp>
        <p:nvSpPr>
          <p:cNvPr id="39" name="Cloud Callout 38"/>
          <p:cNvSpPr/>
          <p:nvPr/>
        </p:nvSpPr>
        <p:spPr>
          <a:xfrm>
            <a:off x="1374458" y="4571666"/>
            <a:ext cx="1978342" cy="865331"/>
          </a:xfrm>
          <a:prstGeom prst="cloudCallout">
            <a:avLst>
              <a:gd name="adj1" fmla="val 20854"/>
              <a:gd name="adj2" fmla="val -117364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Determine how to do it</a:t>
            </a:r>
          </a:p>
        </p:txBody>
      </p:sp>
      <p:sp>
        <p:nvSpPr>
          <p:cNvPr id="40" name="Cloud Callout 39"/>
          <p:cNvSpPr/>
          <p:nvPr/>
        </p:nvSpPr>
        <p:spPr>
          <a:xfrm>
            <a:off x="5272403" y="4700484"/>
            <a:ext cx="1516996" cy="865331"/>
          </a:xfrm>
          <a:prstGeom prst="cloudCallout">
            <a:avLst>
              <a:gd name="adj1" fmla="val 14961"/>
              <a:gd name="adj2" fmla="val -1282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Do it</a:t>
            </a:r>
          </a:p>
        </p:txBody>
      </p:sp>
      <p:sp>
        <p:nvSpPr>
          <p:cNvPr id="41" name="Cloud Callout 40"/>
          <p:cNvSpPr/>
          <p:nvPr/>
        </p:nvSpPr>
        <p:spPr>
          <a:xfrm>
            <a:off x="166135" y="2293478"/>
            <a:ext cx="1523431" cy="865331"/>
          </a:xfrm>
          <a:prstGeom prst="cloudCallout">
            <a:avLst>
              <a:gd name="adj1" fmla="val 6450"/>
              <a:gd name="adj2" fmla="val 10487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Decide to do it</a:t>
            </a:r>
          </a:p>
        </p:txBody>
      </p:sp>
      <p:sp>
        <p:nvSpPr>
          <p:cNvPr id="42" name="Cloud Callout 41"/>
          <p:cNvSpPr/>
          <p:nvPr/>
        </p:nvSpPr>
        <p:spPr>
          <a:xfrm>
            <a:off x="6835975" y="2252529"/>
            <a:ext cx="1516996" cy="865331"/>
          </a:xfrm>
          <a:prstGeom prst="cloudCallout">
            <a:avLst>
              <a:gd name="adj1" fmla="val 25525"/>
              <a:gd name="adj2" fmla="val 103782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Wrap it up</a:t>
            </a:r>
          </a:p>
        </p:txBody>
      </p:sp>
      <p:sp>
        <p:nvSpPr>
          <p:cNvPr id="43" name="Cloud Callout 42"/>
          <p:cNvSpPr/>
          <p:nvPr/>
        </p:nvSpPr>
        <p:spPr>
          <a:xfrm>
            <a:off x="1532189" y="1219200"/>
            <a:ext cx="1516996" cy="865331"/>
          </a:xfrm>
          <a:prstGeom prst="cloudCallout">
            <a:avLst>
              <a:gd name="adj1" fmla="val 51908"/>
              <a:gd name="adj2" fmla="val 5608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Adapt to change</a:t>
            </a:r>
          </a:p>
        </p:txBody>
      </p:sp>
    </p:spTree>
    <p:extLst>
      <p:ext uri="{BB962C8B-B14F-4D97-AF65-F5344CB8AC3E}">
        <p14:creationId xmlns:p14="http://schemas.microsoft.com/office/powerpoint/2010/main" val="1572823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2.</a:t>
            </a:r>
            <a:fld id="{CA36987E-E30E-4477-8F9C-D9567A320E33}" type="slidenum">
              <a:rPr lang="en-US" altLang="en-US" smtClean="0"/>
              <a:pPr>
                <a:defRPr/>
              </a:pPr>
              <a:t>16</a:t>
            </a:fld>
            <a:endParaRPr lang="en-US" altLang="en-US" dirty="0"/>
          </a:p>
        </p:txBody>
      </p:sp>
      <p:graphicFrame>
        <p:nvGraphicFramePr>
          <p:cNvPr id="2" name="Diagram 1"/>
          <p:cNvGraphicFramePr/>
          <p:nvPr/>
        </p:nvGraphicFramePr>
        <p:xfrm>
          <a:off x="457200" y="1143000"/>
          <a:ext cx="84582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222" name="TextBox 2"/>
          <p:cNvSpPr txBox="1">
            <a:spLocks noChangeArrowheads="1"/>
          </p:cNvSpPr>
          <p:nvPr/>
        </p:nvSpPr>
        <p:spPr bwMode="auto">
          <a:xfrm>
            <a:off x="304800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Make sure your project is worth doing.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Before you commit…</a:t>
            </a:r>
          </a:p>
        </p:txBody>
      </p:sp>
    </p:spTree>
    <p:extLst>
      <p:ext uri="{BB962C8B-B14F-4D97-AF65-F5344CB8AC3E}">
        <p14:creationId xmlns:p14="http://schemas.microsoft.com/office/powerpoint/2010/main" val="16603432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2.</a:t>
            </a:r>
            <a:fld id="{CA36987E-E30E-4477-8F9C-D9567A320E33}" type="slidenum">
              <a:rPr lang="en-US" altLang="en-US" smtClean="0"/>
              <a:pPr>
                <a:defRPr/>
              </a:pPr>
              <a:t>17</a:t>
            </a:fld>
            <a:endParaRPr lang="en-US" alt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1000" y="1066800"/>
          <a:ext cx="8458200" cy="483075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12876">
                  <a:extLst>
                    <a:ext uri="{9D8B030D-6E8A-4147-A177-3AD203B41FA5}">
                      <a16:colId xmlns:a16="http://schemas.microsoft.com/office/drawing/2014/main" val="1967895981"/>
                    </a:ext>
                  </a:extLst>
                </a:gridCol>
                <a:gridCol w="3945324">
                  <a:extLst>
                    <a:ext uri="{9D8B030D-6E8A-4147-A177-3AD203B41FA5}">
                      <a16:colId xmlns:a16="http://schemas.microsoft.com/office/drawing/2014/main" val="3964724878"/>
                    </a:ext>
                  </a:extLst>
                </a:gridCol>
              </a:tblGrid>
              <a:tr h="536751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alibri" panose="020F0502020204030204" pitchFamily="34" charset="0"/>
                        </a:rPr>
                        <a:t>Decide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alibri" panose="020F0502020204030204" pitchFamily="34" charset="0"/>
                        </a:rPr>
                        <a:t>We call 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814993"/>
                  </a:ext>
                </a:extLst>
              </a:tr>
              <a:tr h="536751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alibri" panose="020F0502020204030204" pitchFamily="34" charset="0"/>
                        </a:rPr>
                        <a:t>What you are going to 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alibri" panose="020F0502020204030204" pitchFamily="34" charset="0"/>
                        </a:rPr>
                        <a:t>Scope and Requirements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439003"/>
                  </a:ext>
                </a:extLst>
              </a:tr>
              <a:tr h="536751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alibri" panose="020F0502020204030204" pitchFamily="34" charset="0"/>
                        </a:rPr>
                        <a:t>Why you</a:t>
                      </a:r>
                      <a:r>
                        <a:rPr lang="en-US" sz="2400" baseline="0" dirty="0">
                          <a:latin typeface="Calibri" panose="020F0502020204030204" pitchFamily="34" charset="0"/>
                        </a:rPr>
                        <a:t> are going to do it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alibri" panose="020F0502020204030204" pitchFamily="34" charset="0"/>
                        </a:rPr>
                        <a:t>Vision and Purpose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6988034"/>
                  </a:ext>
                </a:extLst>
              </a:tr>
              <a:tr h="536751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alibri" panose="020F0502020204030204" pitchFamily="34" charset="0"/>
                        </a:rPr>
                        <a:t>What it means to finish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alibri" panose="020F0502020204030204" pitchFamily="34" charset="0"/>
                        </a:rPr>
                        <a:t>Success</a:t>
                      </a:r>
                      <a:r>
                        <a:rPr lang="en-US" sz="2400" baseline="0" dirty="0">
                          <a:latin typeface="Calibri" panose="020F0502020204030204" pitchFamily="34" charset="0"/>
                        </a:rPr>
                        <a:t> Criteria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425188"/>
                  </a:ext>
                </a:extLst>
              </a:tr>
              <a:tr h="536751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alibri" panose="020F0502020204030204" pitchFamily="34" charset="0"/>
                        </a:rPr>
                        <a:t>What you will need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alibri" panose="020F0502020204030204" pitchFamily="34" charset="0"/>
                        </a:rPr>
                        <a:t>Budget and Resources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0525730"/>
                  </a:ext>
                </a:extLst>
              </a:tr>
              <a:tr h="536751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alibri" panose="020F0502020204030204" pitchFamily="34" charset="0"/>
                        </a:rPr>
                        <a:t>How</a:t>
                      </a:r>
                      <a:r>
                        <a:rPr lang="en-US" sz="2400" baseline="0" dirty="0">
                          <a:latin typeface="Calibri" panose="020F0502020204030204" pitchFamily="34" charset="0"/>
                        </a:rPr>
                        <a:t> long it will take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alibri" panose="020F0502020204030204" pitchFamily="34" charset="0"/>
                        </a:rPr>
                        <a:t>Milestone Schedule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088918"/>
                  </a:ext>
                </a:extLst>
              </a:tr>
              <a:tr h="536751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alibri" panose="020F0502020204030204" pitchFamily="34" charset="0"/>
                        </a:rPr>
                        <a:t>Who is affected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alibri" panose="020F0502020204030204" pitchFamily="34" charset="0"/>
                        </a:rPr>
                        <a:t>Stakeholders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7979552"/>
                  </a:ext>
                </a:extLst>
              </a:tr>
              <a:tr h="536751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alibri" panose="020F0502020204030204" pitchFamily="34" charset="0"/>
                        </a:rPr>
                        <a:t>Who</a:t>
                      </a:r>
                      <a:r>
                        <a:rPr lang="en-US" sz="2400" baseline="0" dirty="0">
                          <a:latin typeface="Calibri" panose="020F0502020204030204" pitchFamily="34" charset="0"/>
                        </a:rPr>
                        <a:t> will run the project</a:t>
                      </a:r>
                      <a:endParaRPr lang="en-US" sz="24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alibri" panose="020F0502020204030204" pitchFamily="34" charset="0"/>
                        </a:rPr>
                        <a:t>Project Manager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897944"/>
                  </a:ext>
                </a:extLst>
              </a:tr>
              <a:tr h="536751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alibri" panose="020F0502020204030204" pitchFamily="34" charset="0"/>
                        </a:rPr>
                        <a:t>Who will pay for the project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alibri" panose="020F0502020204030204" pitchFamily="34" charset="0"/>
                        </a:rPr>
                        <a:t>Sponsor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0785303"/>
                  </a:ext>
                </a:extLst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 about it</a:t>
            </a:r>
          </a:p>
        </p:txBody>
      </p:sp>
    </p:spTree>
    <p:extLst>
      <p:ext uri="{BB962C8B-B14F-4D97-AF65-F5344CB8AC3E}">
        <p14:creationId xmlns:p14="http://schemas.microsoft.com/office/powerpoint/2010/main" val="21561776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49530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Develop a common understanding among stakeholders</a:t>
            </a:r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Give people a sense of ownership</a:t>
            </a:r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Remember what the team decided</a:t>
            </a:r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Pass the vision to new team members</a:t>
            </a:r>
          </a:p>
          <a:p>
            <a:pPr>
              <a:lnSpc>
                <a:spcPct val="90000"/>
              </a:lnSpc>
              <a:buClr>
                <a:schemeClr val="tx1"/>
              </a:buClr>
            </a:pPr>
            <a:endParaRPr lang="en-US" altLang="en-US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Keep it high-level</a:t>
            </a:r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Keep it concise</a:t>
            </a:r>
          </a:p>
          <a:p>
            <a:pPr>
              <a:lnSpc>
                <a:spcPct val="90000"/>
              </a:lnSpc>
              <a:buClr>
                <a:schemeClr val="tx1"/>
              </a:buClr>
            </a:pPr>
            <a:endParaRPr lang="en-US" altLang="en-US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It’s called the “Project Charter”</a:t>
            </a:r>
            <a:endParaRPr lang="en-US" altLang="en-US" sz="36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2.</a:t>
            </a:r>
            <a:fld id="{CA36987E-E30E-4477-8F9C-D9567A320E33}" type="slidenum">
              <a:rPr lang="en-US" altLang="en-US" smtClean="0"/>
              <a:pPr>
                <a:defRPr/>
              </a:pPr>
              <a:t>18</a:t>
            </a:fld>
            <a:endParaRPr lang="en-US" altLang="en-US" dirty="0"/>
          </a:p>
        </p:txBody>
      </p:sp>
      <p:sp>
        <p:nvSpPr>
          <p:cNvPr id="13318" name="TextBox 2"/>
          <p:cNvSpPr txBox="1">
            <a:spLocks noChangeArrowheads="1"/>
          </p:cNvSpPr>
          <p:nvPr/>
        </p:nvSpPr>
        <p:spPr bwMode="auto">
          <a:xfrm>
            <a:off x="304800" y="60150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If it’s worth doing, it’s worth writing down.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it down</a:t>
            </a:r>
          </a:p>
        </p:txBody>
      </p:sp>
    </p:spTree>
    <p:extLst>
      <p:ext uri="{BB962C8B-B14F-4D97-AF65-F5344CB8AC3E}">
        <p14:creationId xmlns:p14="http://schemas.microsoft.com/office/powerpoint/2010/main" val="17199015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Promote the project to the sponsor and other stakeholders</a:t>
            </a:r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Modify the charter if needed</a:t>
            </a:r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Get agreement on the charter</a:t>
            </a:r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Get commitment for resources</a:t>
            </a:r>
          </a:p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Money</a:t>
            </a:r>
          </a:p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Supplies</a:t>
            </a:r>
          </a:p>
          <a:p>
            <a:pPr lvl="1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People</a:t>
            </a:r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Get authorization to start</a:t>
            </a:r>
            <a:endParaRPr lang="en-US" altLang="en-US" sz="3600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2.</a:t>
            </a:r>
            <a:fld id="{CA36987E-E30E-4477-8F9C-D9567A320E33}" type="slidenum">
              <a:rPr lang="en-US" altLang="en-US" smtClean="0"/>
              <a:pPr>
                <a:defRPr/>
              </a:pPr>
              <a:t>19</a:t>
            </a:fld>
            <a:endParaRPr lang="en-US" altLang="en-US" dirty="0"/>
          </a:p>
        </p:txBody>
      </p:sp>
      <p:sp>
        <p:nvSpPr>
          <p:cNvPr id="15366" name="TextBox 2"/>
          <p:cNvSpPr txBox="1">
            <a:spLocks noChangeArrowheads="1"/>
          </p:cNvSpPr>
          <p:nvPr/>
        </p:nvSpPr>
        <p:spPr bwMode="auto">
          <a:xfrm>
            <a:off x="304800" y="6019800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Start with agreement – a solid foundation for your project.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Reach Agreement</a:t>
            </a:r>
          </a:p>
        </p:txBody>
      </p:sp>
    </p:spTree>
    <p:extLst>
      <p:ext uri="{BB962C8B-B14F-4D97-AF65-F5344CB8AC3E}">
        <p14:creationId xmlns:p14="http://schemas.microsoft.com/office/powerpoint/2010/main" val="4189316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“Managing Life’s Projects” program was created by the Project Management Institute - Delaware Valley Chapter. 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PMI Educational Foundation supports the chapter’s efforts to bring project management to nonprofit, civic, and community organizations.  The program is available at </a:t>
            </a:r>
            <a:r>
              <a:rPr lang="en-US" u="sng" dirty="0">
                <a:hlinkClick r:id="rId3"/>
              </a:rPr>
              <a:t>www.pmief.org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2908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Select an example project</a:t>
            </a:r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Discuss each element of the project charter</a:t>
            </a:r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Write a draft project charter</a:t>
            </a:r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Be ready to share your experience with the group</a:t>
            </a:r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i="1" dirty="0">
                <a:solidFill>
                  <a:srgbClr val="3333FF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Based on what you know about a project charter, describe some information about the Moon project that should be on the project charter. </a:t>
            </a:r>
          </a:p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2.</a:t>
            </a:r>
            <a:fld id="{CA36987E-E30E-4477-8F9C-D9567A320E33}" type="slidenum">
              <a:rPr lang="en-US" altLang="en-US" smtClean="0"/>
              <a:pPr>
                <a:defRPr/>
              </a:pPr>
              <a:t>20</a:t>
            </a:fld>
            <a:endParaRPr lang="en-US" alt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Turn</a:t>
            </a:r>
          </a:p>
        </p:txBody>
      </p:sp>
    </p:spTree>
    <p:extLst>
      <p:ext uri="{BB962C8B-B14F-4D97-AF65-F5344CB8AC3E}">
        <p14:creationId xmlns:p14="http://schemas.microsoft.com/office/powerpoint/2010/main" val="4262894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287356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rgbClr val="543019"/>
                </a:solidFill>
                <a:latin typeface="Trebuchet MS" pitchFamily="34" charset="0"/>
              </a:defRPr>
            </a:lvl1pPr>
            <a:lvl2pPr>
              <a:defRPr sz="2800">
                <a:solidFill>
                  <a:srgbClr val="543019"/>
                </a:solidFill>
                <a:latin typeface="Trebuchet MS" pitchFamily="34" charset="0"/>
              </a:defRPr>
            </a:lvl2pPr>
            <a:lvl3pPr>
              <a:defRPr sz="2400">
                <a:solidFill>
                  <a:srgbClr val="543019"/>
                </a:solidFill>
                <a:latin typeface="Trebuchet MS" pitchFamily="34" charset="0"/>
              </a:defRPr>
            </a:lvl3pPr>
            <a:lvl4pPr>
              <a:defRPr sz="2000">
                <a:solidFill>
                  <a:srgbClr val="543019"/>
                </a:solidFill>
                <a:latin typeface="Trebuchet MS" pitchFamily="34" charset="0"/>
              </a:defRPr>
            </a:lvl4pPr>
            <a:lvl5pPr>
              <a:defRPr sz="2000">
                <a:solidFill>
                  <a:srgbClr val="543019"/>
                </a:solidFill>
                <a:latin typeface="Trebuchet MS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2400" kern="0" dirty="0">
                <a:solidFill>
                  <a:schemeClr val="bg1"/>
                </a:solidFill>
                <a:latin typeface="+mj-lt"/>
              </a:rPr>
              <a:t>Before you do it, determine how you are going to do it.</a:t>
            </a:r>
            <a:endParaRPr kumimoji="0" lang="en-US" altLang="en-US" sz="2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Plan: Determine How to Do It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2" name="Rounded Rectangle 41"/>
          <p:cNvSpPr/>
          <p:nvPr/>
        </p:nvSpPr>
        <p:spPr>
          <a:xfrm>
            <a:off x="1752600" y="1864964"/>
            <a:ext cx="5730658" cy="352319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Monitor and Control</a:t>
            </a:r>
          </a:p>
        </p:txBody>
      </p:sp>
      <p:sp>
        <p:nvSpPr>
          <p:cNvPr id="43" name="Circular Arrow 42"/>
          <p:cNvSpPr/>
          <p:nvPr/>
        </p:nvSpPr>
        <p:spPr>
          <a:xfrm rot="16200000">
            <a:off x="3308363" y="2597362"/>
            <a:ext cx="2383972" cy="2486967"/>
          </a:xfrm>
          <a:prstGeom prst="circular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4" name="Circular Arrow 43"/>
          <p:cNvSpPr/>
          <p:nvPr/>
        </p:nvSpPr>
        <p:spPr>
          <a:xfrm rot="16200000" flipH="1" flipV="1">
            <a:off x="3288209" y="2597362"/>
            <a:ext cx="2383972" cy="2486967"/>
          </a:xfrm>
          <a:prstGeom prst="circular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5" name="Right Arrow 44"/>
          <p:cNvSpPr/>
          <p:nvPr/>
        </p:nvSpPr>
        <p:spPr>
          <a:xfrm>
            <a:off x="265608" y="3207591"/>
            <a:ext cx="1759580" cy="1266511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Initiate</a:t>
            </a:r>
          </a:p>
        </p:txBody>
      </p:sp>
      <p:sp>
        <p:nvSpPr>
          <p:cNvPr id="46" name="Right Arrow 45"/>
          <p:cNvSpPr/>
          <p:nvPr/>
        </p:nvSpPr>
        <p:spPr>
          <a:xfrm>
            <a:off x="5470179" y="3170780"/>
            <a:ext cx="1753915" cy="1262433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Execute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019194" y="3489940"/>
            <a:ext cx="1495081" cy="6200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Plan</a:t>
            </a:r>
          </a:p>
        </p:txBody>
      </p:sp>
      <p:sp>
        <p:nvSpPr>
          <p:cNvPr id="48" name="Right Arrow 47"/>
          <p:cNvSpPr/>
          <p:nvPr/>
        </p:nvSpPr>
        <p:spPr>
          <a:xfrm>
            <a:off x="7208699" y="3166703"/>
            <a:ext cx="1759579" cy="126651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Close</a:t>
            </a:r>
          </a:p>
        </p:txBody>
      </p:sp>
      <p:sp>
        <p:nvSpPr>
          <p:cNvPr id="49" name="Cloud Callout 48"/>
          <p:cNvSpPr/>
          <p:nvPr/>
        </p:nvSpPr>
        <p:spPr>
          <a:xfrm>
            <a:off x="1374458" y="4571666"/>
            <a:ext cx="1978342" cy="865331"/>
          </a:xfrm>
          <a:prstGeom prst="cloudCallout">
            <a:avLst>
              <a:gd name="adj1" fmla="val 20854"/>
              <a:gd name="adj2" fmla="val -11736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Determine how to do it</a:t>
            </a:r>
          </a:p>
        </p:txBody>
      </p:sp>
      <p:sp>
        <p:nvSpPr>
          <p:cNvPr id="50" name="Cloud Callout 49"/>
          <p:cNvSpPr/>
          <p:nvPr/>
        </p:nvSpPr>
        <p:spPr>
          <a:xfrm>
            <a:off x="5272403" y="4700484"/>
            <a:ext cx="1516996" cy="865331"/>
          </a:xfrm>
          <a:prstGeom prst="cloudCallout">
            <a:avLst>
              <a:gd name="adj1" fmla="val 14961"/>
              <a:gd name="adj2" fmla="val -1282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Do it</a:t>
            </a:r>
          </a:p>
        </p:txBody>
      </p:sp>
      <p:sp>
        <p:nvSpPr>
          <p:cNvPr id="51" name="Cloud Callout 50"/>
          <p:cNvSpPr/>
          <p:nvPr/>
        </p:nvSpPr>
        <p:spPr>
          <a:xfrm>
            <a:off x="166135" y="2293478"/>
            <a:ext cx="1523431" cy="865331"/>
          </a:xfrm>
          <a:prstGeom prst="cloudCallout">
            <a:avLst>
              <a:gd name="adj1" fmla="val 6450"/>
              <a:gd name="adj2" fmla="val 104871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Decide to do it</a:t>
            </a:r>
          </a:p>
        </p:txBody>
      </p:sp>
      <p:sp>
        <p:nvSpPr>
          <p:cNvPr id="52" name="Cloud Callout 51"/>
          <p:cNvSpPr/>
          <p:nvPr/>
        </p:nvSpPr>
        <p:spPr>
          <a:xfrm>
            <a:off x="6835975" y="2252529"/>
            <a:ext cx="1516996" cy="865331"/>
          </a:xfrm>
          <a:prstGeom prst="cloudCallout">
            <a:avLst>
              <a:gd name="adj1" fmla="val 25525"/>
              <a:gd name="adj2" fmla="val 103782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Wrap it up</a:t>
            </a:r>
          </a:p>
        </p:txBody>
      </p:sp>
      <p:sp>
        <p:nvSpPr>
          <p:cNvPr id="53" name="Cloud Callout 52"/>
          <p:cNvSpPr/>
          <p:nvPr/>
        </p:nvSpPr>
        <p:spPr>
          <a:xfrm>
            <a:off x="1532189" y="1219200"/>
            <a:ext cx="1516996" cy="865331"/>
          </a:xfrm>
          <a:prstGeom prst="cloudCallout">
            <a:avLst>
              <a:gd name="adj1" fmla="val 51908"/>
              <a:gd name="adj2" fmla="val 5608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Adapt to change</a:t>
            </a:r>
          </a:p>
        </p:txBody>
      </p:sp>
    </p:spTree>
    <p:extLst>
      <p:ext uri="{BB962C8B-B14F-4D97-AF65-F5344CB8AC3E}">
        <p14:creationId xmlns:p14="http://schemas.microsoft.com/office/powerpoint/2010/main" val="3207627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1" dirty="0">
                <a:solidFill>
                  <a:srgbClr val="0064BC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Plan: Determine How to Do </a:t>
            </a:r>
            <a:r>
              <a:rPr lang="en-US" altLang="en-US" dirty="0">
                <a:solidFill>
                  <a:srgbClr val="0064BC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altLang="en-US" sz="3600" b="1" dirty="0">
                <a:solidFill>
                  <a:srgbClr val="0064BC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</a:t>
            </a:r>
          </a:p>
        </p:txBody>
      </p:sp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9221" name="TextBox 2"/>
          <p:cNvSpPr txBox="1">
            <a:spLocks noChangeArrowheads="1"/>
          </p:cNvSpPr>
          <p:nvPr/>
        </p:nvSpPr>
        <p:spPr bwMode="auto">
          <a:xfrm>
            <a:off x="304800" y="5867400"/>
            <a:ext cx="86106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A plan fits the pieces of your project together</a:t>
            </a:r>
          </a:p>
        </p:txBody>
      </p:sp>
      <p:sp>
        <p:nvSpPr>
          <p:cNvPr id="31" name="Rectangle 30"/>
          <p:cNvSpPr/>
          <p:nvPr/>
        </p:nvSpPr>
        <p:spPr>
          <a:xfrm>
            <a:off x="914400" y="3276600"/>
            <a:ext cx="1828800" cy="18288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Risk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914400" y="1447800"/>
            <a:ext cx="1828800" cy="2209800"/>
            <a:chOff x="914400" y="2514600"/>
            <a:chExt cx="1828800" cy="2209800"/>
          </a:xfrm>
          <a:solidFill>
            <a:schemeClr val="accent1"/>
          </a:solidFill>
        </p:grpSpPr>
        <p:sp>
          <p:nvSpPr>
            <p:cNvPr id="33" name="Rectangle 32"/>
            <p:cNvSpPr/>
            <p:nvPr/>
          </p:nvSpPr>
          <p:spPr>
            <a:xfrm>
              <a:off x="914400" y="2514600"/>
              <a:ext cx="1828800" cy="18288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Scope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1600200" y="42672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5" name="Rectangle 34"/>
          <p:cNvSpPr/>
          <p:nvPr/>
        </p:nvSpPr>
        <p:spPr>
          <a:xfrm>
            <a:off x="4572000" y="3276600"/>
            <a:ext cx="1828800" cy="18288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People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362200" y="1447800"/>
            <a:ext cx="2209800" cy="1828800"/>
            <a:chOff x="2362200" y="2514600"/>
            <a:chExt cx="2209800" cy="1828800"/>
          </a:xfrm>
          <a:solidFill>
            <a:schemeClr val="accent4"/>
          </a:solidFill>
        </p:grpSpPr>
        <p:sp>
          <p:nvSpPr>
            <p:cNvPr id="37" name="Oval 36"/>
            <p:cNvSpPr/>
            <p:nvPr/>
          </p:nvSpPr>
          <p:spPr>
            <a:xfrm>
              <a:off x="2362200" y="32004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2743200" y="2514600"/>
              <a:ext cx="1828800" cy="18288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Time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400300" y="2895600"/>
            <a:ext cx="2514600" cy="2209800"/>
            <a:chOff x="2400300" y="3962400"/>
            <a:chExt cx="2514600" cy="2209800"/>
          </a:xfrm>
          <a:solidFill>
            <a:schemeClr val="accent2"/>
          </a:solidFill>
        </p:grpSpPr>
        <p:sp>
          <p:nvSpPr>
            <p:cNvPr id="40" name="Rectangle 39"/>
            <p:cNvSpPr/>
            <p:nvPr/>
          </p:nvSpPr>
          <p:spPr>
            <a:xfrm>
              <a:off x="2743200" y="4343400"/>
              <a:ext cx="1828800" cy="18288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Purchasing</a:t>
              </a:r>
            </a:p>
          </p:txBody>
        </p:sp>
        <p:sp>
          <p:nvSpPr>
            <p:cNvPr id="41" name="Oval 40"/>
            <p:cNvSpPr/>
            <p:nvPr/>
          </p:nvSpPr>
          <p:spPr>
            <a:xfrm>
              <a:off x="3429000" y="39624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2400300" y="5026937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4457700" y="50292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191000" y="1447800"/>
            <a:ext cx="2209800" cy="2209800"/>
            <a:chOff x="4191000" y="2514600"/>
            <a:chExt cx="2209800" cy="2209800"/>
          </a:xfrm>
          <a:solidFill>
            <a:schemeClr val="accent6"/>
          </a:solidFill>
        </p:grpSpPr>
        <p:sp>
          <p:nvSpPr>
            <p:cNvPr id="45" name="Oval 44"/>
            <p:cNvSpPr/>
            <p:nvPr/>
          </p:nvSpPr>
          <p:spPr>
            <a:xfrm>
              <a:off x="4191000" y="32004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5257800" y="42672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572000" y="2514600"/>
              <a:ext cx="1828800" cy="18288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Cost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6026150" y="1447800"/>
            <a:ext cx="2203450" cy="1828800"/>
            <a:chOff x="6026150" y="2514600"/>
            <a:chExt cx="2203450" cy="1828800"/>
          </a:xfrm>
          <a:solidFill>
            <a:schemeClr val="accent2"/>
          </a:solidFill>
        </p:grpSpPr>
        <p:sp>
          <p:nvSpPr>
            <p:cNvPr id="49" name="Rectangle 48"/>
            <p:cNvSpPr/>
            <p:nvPr/>
          </p:nvSpPr>
          <p:spPr>
            <a:xfrm>
              <a:off x="6400800" y="2514600"/>
              <a:ext cx="1828800" cy="18288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Quality</a:t>
              </a:r>
            </a:p>
          </p:txBody>
        </p:sp>
        <p:sp>
          <p:nvSpPr>
            <p:cNvPr id="50" name="Oval 49"/>
            <p:cNvSpPr/>
            <p:nvPr/>
          </p:nvSpPr>
          <p:spPr>
            <a:xfrm>
              <a:off x="6026150" y="32004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6057900" y="2895600"/>
            <a:ext cx="2171700" cy="2209800"/>
            <a:chOff x="6057900" y="3962400"/>
            <a:chExt cx="2171700" cy="2209800"/>
          </a:xfrm>
          <a:solidFill>
            <a:schemeClr val="accent4"/>
          </a:solidFill>
        </p:grpSpPr>
        <p:sp>
          <p:nvSpPr>
            <p:cNvPr id="52" name="Rectangle 51"/>
            <p:cNvSpPr/>
            <p:nvPr/>
          </p:nvSpPr>
          <p:spPr>
            <a:xfrm>
              <a:off x="6400800" y="4343400"/>
              <a:ext cx="1828800" cy="18288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Communication</a:t>
              </a:r>
            </a:p>
          </p:txBody>
        </p:sp>
        <p:sp>
          <p:nvSpPr>
            <p:cNvPr id="53" name="Oval 52"/>
            <p:cNvSpPr/>
            <p:nvPr/>
          </p:nvSpPr>
          <p:spPr>
            <a:xfrm>
              <a:off x="7086600" y="39624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6057900" y="50292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72490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11271" name="TextBox 2"/>
          <p:cNvSpPr txBox="1">
            <a:spLocks noChangeArrowheads="1"/>
          </p:cNvSpPr>
          <p:nvPr/>
        </p:nvSpPr>
        <p:spPr bwMode="auto">
          <a:xfrm>
            <a:off x="304800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Define your end result.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52400" y="137451"/>
            <a:ext cx="1524000" cy="1767549"/>
            <a:chOff x="4572000" y="685800"/>
            <a:chExt cx="1905314" cy="2209800"/>
          </a:xfrm>
          <a:solidFill>
            <a:schemeClr val="accent1"/>
          </a:solidFill>
        </p:grpSpPr>
        <p:grpSp>
          <p:nvGrpSpPr>
            <p:cNvPr id="14" name="Group 13"/>
            <p:cNvGrpSpPr/>
            <p:nvPr/>
          </p:nvGrpSpPr>
          <p:grpSpPr>
            <a:xfrm>
              <a:off x="4572000" y="685800"/>
              <a:ext cx="1828800" cy="2209800"/>
              <a:chOff x="914400" y="2514600"/>
              <a:chExt cx="1828800" cy="2209800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914400" y="2514600"/>
                <a:ext cx="1828800" cy="182880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Scope</a:t>
                </a: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600200" y="42672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5" name="Oval 14"/>
            <p:cNvSpPr/>
            <p:nvPr/>
          </p:nvSpPr>
          <p:spPr>
            <a:xfrm>
              <a:off x="6020114" y="13716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12" name="Diagram 11"/>
          <p:cNvGraphicFramePr/>
          <p:nvPr/>
        </p:nvGraphicFramePr>
        <p:xfrm>
          <a:off x="1752601" y="914400"/>
          <a:ext cx="7162798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" name="Rectangle 6"/>
          <p:cNvSpPr>
            <a:spLocks noGrp="1" noChangeArrowheads="1"/>
          </p:cNvSpPr>
          <p:nvPr>
            <p:ph type="title"/>
          </p:nvPr>
        </p:nvSpPr>
        <p:spPr>
          <a:xfrm>
            <a:off x="1615198" y="76200"/>
            <a:ext cx="7300201" cy="715962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accent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Plan Scope</a:t>
            </a:r>
          </a:p>
        </p:txBody>
      </p:sp>
    </p:spTree>
    <p:extLst>
      <p:ext uri="{BB962C8B-B14F-4D97-AF65-F5344CB8AC3E}">
        <p14:creationId xmlns:p14="http://schemas.microsoft.com/office/powerpoint/2010/main" val="32247101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Grp="1" noChangeArrowheads="1"/>
          </p:cNvSpPr>
          <p:nvPr>
            <p:ph type="title"/>
          </p:nvPr>
        </p:nvSpPr>
        <p:spPr>
          <a:xfrm>
            <a:off x="1615198" y="76200"/>
            <a:ext cx="7300201" cy="715962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accent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Example Requirements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76400" y="853413"/>
            <a:ext cx="7239000" cy="5166387"/>
          </a:xfrm>
        </p:spPr>
        <p:txBody>
          <a:bodyPr/>
          <a:lstStyle/>
          <a:p>
            <a:pPr marL="342900" lvl="1" indent="-342900">
              <a:lnSpc>
                <a:spcPct val="90000"/>
              </a:lnSpc>
              <a:buClr>
                <a:schemeClr val="tx1"/>
              </a:buClr>
            </a:pPr>
            <a:r>
              <a:rPr lang="en-US" altLang="en-US" sz="2400" dirty="0"/>
              <a:t>Project outputs</a:t>
            </a:r>
          </a:p>
          <a:p>
            <a:pPr marL="800100" lvl="2" indent="-342900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/>
              <a:t>Paint the bedroom</a:t>
            </a:r>
          </a:p>
          <a:p>
            <a:pPr marL="800100" lvl="2" indent="-342900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/>
              <a:t>Ceiling is white flat</a:t>
            </a:r>
          </a:p>
          <a:p>
            <a:pPr marL="800100" lvl="2" indent="-342900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/>
              <a:t>Wall is blue satin</a:t>
            </a:r>
          </a:p>
          <a:p>
            <a:pPr marL="800100" lvl="2" indent="-342900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/>
              <a:t>Trim is blue semi-gloss</a:t>
            </a:r>
          </a:p>
          <a:p>
            <a:pPr marL="800100" lvl="2" indent="-342900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/>
              <a:t>There will be no holes in the walls</a:t>
            </a:r>
          </a:p>
          <a:p>
            <a:pPr marL="800100" lvl="2" indent="-342900">
              <a:lnSpc>
                <a:spcPct val="90000"/>
              </a:lnSpc>
              <a:buClr>
                <a:schemeClr val="tx1"/>
              </a:buClr>
            </a:pPr>
            <a:endParaRPr lang="en-US" altLang="en-US" dirty="0"/>
          </a:p>
          <a:p>
            <a:pPr marL="342900" lvl="1" indent="-342900">
              <a:lnSpc>
                <a:spcPct val="90000"/>
              </a:lnSpc>
              <a:buClr>
                <a:schemeClr val="tx1"/>
              </a:buClr>
            </a:pPr>
            <a:r>
              <a:rPr lang="en-US" altLang="en-US" sz="2400" dirty="0"/>
              <a:t>Constraints on how the work must be done</a:t>
            </a:r>
          </a:p>
          <a:p>
            <a:pPr marL="800100" lvl="2" indent="-342900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/>
              <a:t>Painting will occur between 8:00am and 5:00pm</a:t>
            </a:r>
          </a:p>
          <a:p>
            <a:pPr marL="800100" lvl="2" indent="-342900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/>
              <a:t>Work will be completed in one week</a:t>
            </a:r>
          </a:p>
          <a:p>
            <a:pPr marL="800100" lvl="2" indent="-342900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/>
              <a:t>Work includes disposing of empty cans</a:t>
            </a:r>
          </a:p>
          <a:p>
            <a:pPr marL="800100" lvl="2" indent="-342900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/>
              <a:t>Left-over paint is to be saved for the owner</a:t>
            </a:r>
          </a:p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11271" name="TextBox 2"/>
          <p:cNvSpPr txBox="1">
            <a:spLocks noChangeArrowheads="1"/>
          </p:cNvSpPr>
          <p:nvPr/>
        </p:nvSpPr>
        <p:spPr bwMode="auto">
          <a:xfrm>
            <a:off x="304800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Define your end result.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52400" y="137451"/>
            <a:ext cx="1524000" cy="1767549"/>
            <a:chOff x="4572000" y="685800"/>
            <a:chExt cx="1905314" cy="2209800"/>
          </a:xfrm>
          <a:solidFill>
            <a:schemeClr val="accent1"/>
          </a:solidFill>
        </p:grpSpPr>
        <p:grpSp>
          <p:nvGrpSpPr>
            <p:cNvPr id="13" name="Group 12"/>
            <p:cNvGrpSpPr/>
            <p:nvPr/>
          </p:nvGrpSpPr>
          <p:grpSpPr>
            <a:xfrm>
              <a:off x="4572000" y="685800"/>
              <a:ext cx="1828800" cy="2209800"/>
              <a:chOff x="914400" y="2514600"/>
              <a:chExt cx="1828800" cy="2209800"/>
            </a:xfrm>
            <a:grpFill/>
          </p:grpSpPr>
          <p:sp>
            <p:nvSpPr>
              <p:cNvPr id="15" name="Rectangle 14"/>
              <p:cNvSpPr/>
              <p:nvPr/>
            </p:nvSpPr>
            <p:spPr>
              <a:xfrm>
                <a:off x="914400" y="2514600"/>
                <a:ext cx="1828800" cy="182880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Scope</a:t>
                </a:r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600200" y="42672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4" name="Oval 13"/>
            <p:cNvSpPr/>
            <p:nvPr/>
          </p:nvSpPr>
          <p:spPr>
            <a:xfrm>
              <a:off x="6020114" y="13716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072760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Grp="1" noChangeArrowheads="1"/>
          </p:cNvSpPr>
          <p:nvPr>
            <p:ph type="title"/>
          </p:nvPr>
        </p:nvSpPr>
        <p:spPr>
          <a:xfrm>
            <a:off x="1615198" y="76200"/>
            <a:ext cx="7300201" cy="7159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dirty="0">
                <a:solidFill>
                  <a:schemeClr val="accent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Example WBS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11271" name="TextBox 2"/>
          <p:cNvSpPr txBox="1">
            <a:spLocks noChangeArrowheads="1"/>
          </p:cNvSpPr>
          <p:nvPr/>
        </p:nvSpPr>
        <p:spPr bwMode="auto">
          <a:xfrm>
            <a:off x="304800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Define the high-level work to be done.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52400" y="137451"/>
            <a:ext cx="1524000" cy="1767549"/>
            <a:chOff x="4572000" y="685800"/>
            <a:chExt cx="1905314" cy="2209800"/>
          </a:xfrm>
          <a:solidFill>
            <a:schemeClr val="accent1"/>
          </a:solidFill>
        </p:grpSpPr>
        <p:grpSp>
          <p:nvGrpSpPr>
            <p:cNvPr id="13" name="Group 12"/>
            <p:cNvGrpSpPr/>
            <p:nvPr/>
          </p:nvGrpSpPr>
          <p:grpSpPr>
            <a:xfrm>
              <a:off x="4572000" y="685800"/>
              <a:ext cx="1828800" cy="2209800"/>
              <a:chOff x="914400" y="2514600"/>
              <a:chExt cx="1828800" cy="2209800"/>
            </a:xfrm>
            <a:grpFill/>
          </p:grpSpPr>
          <p:sp>
            <p:nvSpPr>
              <p:cNvPr id="15" name="Rectangle 14"/>
              <p:cNvSpPr/>
              <p:nvPr/>
            </p:nvSpPr>
            <p:spPr>
              <a:xfrm>
                <a:off x="914400" y="2514600"/>
                <a:ext cx="1828800" cy="182880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Scope</a:t>
                </a:r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600200" y="42672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4" name="Oval 13"/>
            <p:cNvSpPr/>
            <p:nvPr/>
          </p:nvSpPr>
          <p:spPr>
            <a:xfrm>
              <a:off x="6020114" y="13716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17" name="Content Placeholder 16"/>
          <p:cNvGraphicFramePr>
            <a:graphicFrameLocks noGrp="1"/>
          </p:cNvGraphicFramePr>
          <p:nvPr>
            <p:ph idx="1"/>
          </p:nvPr>
        </p:nvGraphicFramePr>
        <p:xfrm>
          <a:off x="304800" y="914400"/>
          <a:ext cx="8610600" cy="4948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204003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Grp="1" noChangeArrowheads="1"/>
          </p:cNvSpPr>
          <p:nvPr>
            <p:ph type="title"/>
          </p:nvPr>
        </p:nvSpPr>
        <p:spPr>
          <a:xfrm>
            <a:off x="1615198" y="76200"/>
            <a:ext cx="7300201" cy="7159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dirty="0">
                <a:solidFill>
                  <a:schemeClr val="accent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Example WBS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11271" name="TextBox 2"/>
          <p:cNvSpPr txBox="1">
            <a:spLocks noChangeArrowheads="1"/>
          </p:cNvSpPr>
          <p:nvPr/>
        </p:nvSpPr>
        <p:spPr bwMode="auto">
          <a:xfrm>
            <a:off x="304800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Define the high-level work to be done.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52400" y="137451"/>
            <a:ext cx="1524000" cy="1767549"/>
            <a:chOff x="4572000" y="685800"/>
            <a:chExt cx="1905314" cy="2209800"/>
          </a:xfrm>
          <a:solidFill>
            <a:schemeClr val="accent1"/>
          </a:solidFill>
        </p:grpSpPr>
        <p:grpSp>
          <p:nvGrpSpPr>
            <p:cNvPr id="13" name="Group 12"/>
            <p:cNvGrpSpPr/>
            <p:nvPr/>
          </p:nvGrpSpPr>
          <p:grpSpPr>
            <a:xfrm>
              <a:off x="4572000" y="685800"/>
              <a:ext cx="1828800" cy="2209800"/>
              <a:chOff x="914400" y="2514600"/>
              <a:chExt cx="1828800" cy="2209800"/>
            </a:xfrm>
            <a:grpFill/>
          </p:grpSpPr>
          <p:sp>
            <p:nvSpPr>
              <p:cNvPr id="15" name="Rectangle 14"/>
              <p:cNvSpPr/>
              <p:nvPr/>
            </p:nvSpPr>
            <p:spPr>
              <a:xfrm>
                <a:off x="914400" y="2514600"/>
                <a:ext cx="1828800" cy="182880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Scope</a:t>
                </a:r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600200" y="42672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4" name="Oval 13"/>
            <p:cNvSpPr/>
            <p:nvPr/>
          </p:nvSpPr>
          <p:spPr>
            <a:xfrm>
              <a:off x="6020114" y="13716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17" name="Content Placeholder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721837"/>
              </p:ext>
            </p:extLst>
          </p:nvPr>
        </p:nvGraphicFramePr>
        <p:xfrm>
          <a:off x="304800" y="914400"/>
          <a:ext cx="8610600" cy="4948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299446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0" name="Rectangle 6"/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7239000" cy="715962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accent1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Plan Scope: Your Turn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981200"/>
            <a:ext cx="8686800" cy="3810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Collect requirements for your project</a:t>
            </a:r>
          </a:p>
          <a:p>
            <a:endParaRPr lang="en-US" dirty="0"/>
          </a:p>
          <a:p>
            <a:r>
              <a:rPr lang="en-US" dirty="0"/>
              <a:t>Define the outputs of your project in detail</a:t>
            </a:r>
          </a:p>
          <a:p>
            <a:endParaRPr lang="en-US" dirty="0"/>
          </a:p>
          <a:p>
            <a:r>
              <a:rPr lang="en-US" dirty="0"/>
              <a:t>List </a:t>
            </a:r>
            <a:r>
              <a:rPr lang="en-US" i="1" dirty="0">
                <a:solidFill>
                  <a:srgbClr val="3333FF"/>
                </a:solidFill>
              </a:rPr>
              <a:t>constraints</a:t>
            </a:r>
            <a:r>
              <a:rPr lang="en-US" dirty="0"/>
              <a:t> on how the work is to be done</a:t>
            </a:r>
          </a:p>
          <a:p>
            <a:endParaRPr lang="en-US" dirty="0"/>
          </a:p>
          <a:p>
            <a:r>
              <a:rPr lang="en-US" dirty="0"/>
              <a:t>Create a Work Breakdown Structure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27</a:t>
            </a:fld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152400" y="137451"/>
            <a:ext cx="1524000" cy="1767549"/>
            <a:chOff x="4572000" y="685800"/>
            <a:chExt cx="1905314" cy="2209800"/>
          </a:xfrm>
          <a:solidFill>
            <a:schemeClr val="accent1"/>
          </a:solidFill>
        </p:grpSpPr>
        <p:grpSp>
          <p:nvGrpSpPr>
            <p:cNvPr id="15" name="Group 14"/>
            <p:cNvGrpSpPr/>
            <p:nvPr/>
          </p:nvGrpSpPr>
          <p:grpSpPr>
            <a:xfrm>
              <a:off x="4572000" y="685800"/>
              <a:ext cx="1828800" cy="2209800"/>
              <a:chOff x="914400" y="2514600"/>
              <a:chExt cx="1828800" cy="2209800"/>
            </a:xfrm>
            <a:grpFill/>
          </p:grpSpPr>
          <p:sp>
            <p:nvSpPr>
              <p:cNvPr id="17" name="Rectangle 16"/>
              <p:cNvSpPr/>
              <p:nvPr/>
            </p:nvSpPr>
            <p:spPr>
              <a:xfrm>
                <a:off x="914400" y="2514600"/>
                <a:ext cx="1828800" cy="182880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Scope</a:t>
                </a:r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600200" y="42672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6" name="Oval 15"/>
            <p:cNvSpPr/>
            <p:nvPr/>
          </p:nvSpPr>
          <p:spPr>
            <a:xfrm>
              <a:off x="6020114" y="1371600"/>
              <a:ext cx="457200" cy="4572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90078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718767"/>
            <a:ext cx="8610600" cy="4279930"/>
          </a:xfrm>
        </p:spPr>
        <p:txBody>
          <a:bodyPr>
            <a:normAutofit fontScale="77500" lnSpcReduction="20000"/>
          </a:bodyPr>
          <a:lstStyle/>
          <a:p>
            <a:r>
              <a:rPr lang="en-US" altLang="en-US" dirty="0"/>
              <a:t>Define the detailed activities for each WBS element</a:t>
            </a:r>
          </a:p>
          <a:p>
            <a:endParaRPr lang="en-US" altLang="en-US" dirty="0"/>
          </a:p>
          <a:p>
            <a:r>
              <a:rPr lang="en-US" altLang="en-US" dirty="0"/>
              <a:t>Put the activities in sequence </a:t>
            </a:r>
          </a:p>
          <a:p>
            <a:endParaRPr lang="en-US" altLang="en-US" dirty="0"/>
          </a:p>
          <a:p>
            <a:r>
              <a:rPr lang="en-US" altLang="en-US" dirty="0"/>
              <a:t>Estimate the resources (labor and supplies) for each activity </a:t>
            </a:r>
          </a:p>
          <a:p>
            <a:endParaRPr lang="en-US" altLang="en-US" dirty="0"/>
          </a:p>
          <a:p>
            <a:r>
              <a:rPr lang="en-US" altLang="en-US" dirty="0"/>
              <a:t>Estimate the calendar time (days or weeks) for each activity</a:t>
            </a:r>
          </a:p>
          <a:p>
            <a:endParaRPr lang="en-US" altLang="en-US" dirty="0"/>
          </a:p>
          <a:p>
            <a:r>
              <a:rPr lang="en-US" altLang="en-US" dirty="0"/>
              <a:t>Create a schedule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13319" name="TextBox 2"/>
          <p:cNvSpPr txBox="1">
            <a:spLocks noChangeArrowheads="1"/>
          </p:cNvSpPr>
          <p:nvPr/>
        </p:nvSpPr>
        <p:spPr bwMode="auto">
          <a:xfrm>
            <a:off x="304800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Determine the order and duration of activities.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52400" y="164406"/>
            <a:ext cx="1832694" cy="1558697"/>
            <a:chOff x="2362200" y="683537"/>
            <a:chExt cx="2286000" cy="1944231"/>
          </a:xfrm>
          <a:solidFill>
            <a:schemeClr val="accent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2362200" y="683537"/>
              <a:ext cx="2209800" cy="1828800"/>
              <a:chOff x="2362200" y="2514600"/>
              <a:chExt cx="2209800" cy="1828800"/>
            </a:xfrm>
            <a:grpFill/>
          </p:grpSpPr>
          <p:sp>
            <p:nvSpPr>
              <p:cNvPr id="12" name="Oval 11"/>
              <p:cNvSpPr/>
              <p:nvPr/>
            </p:nvSpPr>
            <p:spPr>
              <a:xfrm>
                <a:off x="2362200" y="3200400"/>
                <a:ext cx="457200" cy="457200"/>
              </a:xfrm>
              <a:prstGeom prst="ellipse">
                <a:avLst/>
              </a:prstGeom>
              <a:solidFill>
                <a:schemeClr val="accent4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743200" y="2514600"/>
                <a:ext cx="1828800" cy="1828800"/>
              </a:xfrm>
              <a:prstGeom prst="rect">
                <a:avLst/>
              </a:prstGeom>
              <a:solidFill>
                <a:schemeClr val="accent4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Time</a:t>
                </a:r>
              </a:p>
            </p:txBody>
          </p:sp>
        </p:grpSp>
        <p:sp>
          <p:nvSpPr>
            <p:cNvPr id="10" name="Oval 9"/>
            <p:cNvSpPr/>
            <p:nvPr/>
          </p:nvSpPr>
          <p:spPr>
            <a:xfrm>
              <a:off x="3429000" y="2170568"/>
              <a:ext cx="457200" cy="4572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4191000" y="1369337"/>
              <a:ext cx="457200" cy="4572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24004" y="76200"/>
            <a:ext cx="6991396" cy="715962"/>
          </a:xfrm>
        </p:spPr>
        <p:txBody>
          <a:bodyPr/>
          <a:lstStyle/>
          <a:p>
            <a:r>
              <a:rPr lang="en-US" dirty="0"/>
              <a:t>Plan Time</a:t>
            </a:r>
          </a:p>
        </p:txBody>
      </p:sp>
    </p:spTree>
    <p:extLst>
      <p:ext uri="{BB962C8B-B14F-4D97-AF65-F5344CB8AC3E}">
        <p14:creationId xmlns:p14="http://schemas.microsoft.com/office/powerpoint/2010/main" val="21457694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/>
          <p:cNvSpPr>
            <a:spLocks noGrp="1" noChangeArrowheads="1"/>
          </p:cNvSpPr>
          <p:nvPr>
            <p:ph type="title"/>
          </p:nvPr>
        </p:nvSpPr>
        <p:spPr>
          <a:xfrm>
            <a:off x="1924004" y="76200"/>
            <a:ext cx="6991396" cy="715962"/>
          </a:xfrm>
          <a:ln>
            <a:noFill/>
          </a:ln>
        </p:spPr>
        <p:txBody>
          <a:bodyPr/>
          <a:lstStyle/>
          <a:p>
            <a:pPr eaLnBrk="1" hangingPunct="1"/>
            <a:r>
              <a:rPr lang="en-US" altLang="en-US" sz="3600" dirty="0">
                <a:latin typeface="Calibri" panose="020F0502020204030204" pitchFamily="34" charset="0"/>
                <a:cs typeface="Arial" panose="020B0604020202020204" pitchFamily="34" charset="0"/>
              </a:rPr>
              <a:t>Example Activity List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13319" name="TextBox 2"/>
          <p:cNvSpPr txBox="1">
            <a:spLocks noChangeArrowheads="1"/>
          </p:cNvSpPr>
          <p:nvPr/>
        </p:nvSpPr>
        <p:spPr bwMode="auto">
          <a:xfrm>
            <a:off x="190500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The activity list helps identify the resources you need.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152400" y="164406"/>
            <a:ext cx="1832694" cy="1558697"/>
            <a:chOff x="2362200" y="683537"/>
            <a:chExt cx="2286000" cy="1944231"/>
          </a:xfrm>
        </p:grpSpPr>
        <p:grpSp>
          <p:nvGrpSpPr>
            <p:cNvPr id="37" name="Group 36"/>
            <p:cNvGrpSpPr/>
            <p:nvPr/>
          </p:nvGrpSpPr>
          <p:grpSpPr>
            <a:xfrm>
              <a:off x="2362200" y="683537"/>
              <a:ext cx="2209800" cy="1828800"/>
              <a:chOff x="2362200" y="2514600"/>
              <a:chExt cx="2209800" cy="1828800"/>
            </a:xfrm>
          </p:grpSpPr>
          <p:sp>
            <p:nvSpPr>
              <p:cNvPr id="51" name="Oval 50"/>
              <p:cNvSpPr/>
              <p:nvPr/>
            </p:nvSpPr>
            <p:spPr>
              <a:xfrm>
                <a:off x="2362200" y="3200400"/>
                <a:ext cx="457200" cy="457200"/>
              </a:xfrm>
              <a:prstGeom prst="ellipse">
                <a:avLst/>
              </a:prstGeom>
              <a:solidFill>
                <a:schemeClr val="accent4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743200" y="2514600"/>
                <a:ext cx="1828800" cy="1828800"/>
              </a:xfrm>
              <a:prstGeom prst="rect">
                <a:avLst/>
              </a:prstGeom>
              <a:solidFill>
                <a:schemeClr val="accent4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Time</a:t>
                </a:r>
              </a:p>
            </p:txBody>
          </p:sp>
        </p:grpSp>
        <p:sp>
          <p:nvSpPr>
            <p:cNvPr id="40" name="Oval 39"/>
            <p:cNvSpPr/>
            <p:nvPr/>
          </p:nvSpPr>
          <p:spPr>
            <a:xfrm>
              <a:off x="3429000" y="2170568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4191000" y="1369337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374196" y="1288061"/>
            <a:ext cx="6430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+mj-lt"/>
              </a:rPr>
              <a:t>Activities for the “Prepare Room” WBS Element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799" y="1791608"/>
          <a:ext cx="7162800" cy="410139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8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6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765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0278">
                <a:tc>
                  <a:txBody>
                    <a:bodyPr/>
                    <a:lstStyle/>
                    <a:p>
                      <a:r>
                        <a:rPr lang="en-US" sz="2000" dirty="0"/>
                        <a:t>Activity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Labor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Resources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0278">
                <a:tc>
                  <a:txBody>
                    <a:bodyPr/>
                    <a:lstStyle/>
                    <a:p>
                      <a:r>
                        <a:rPr lang="en-US" sz="2000" dirty="0"/>
                        <a:t>Remove furniture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 hour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Space</a:t>
                      </a:r>
                      <a:r>
                        <a:rPr lang="en-US" sz="2000" baseline="0" dirty="0"/>
                        <a:t> for furniture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0278">
                <a:tc>
                  <a:txBody>
                    <a:bodyPr/>
                    <a:lstStyle/>
                    <a:p>
                      <a:r>
                        <a:rPr lang="en-US" sz="2000" dirty="0"/>
                        <a:t>Clean</a:t>
                      </a:r>
                      <a:r>
                        <a:rPr lang="en-US" sz="2000" baseline="0" dirty="0"/>
                        <a:t> walls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 hour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Bucket,</a:t>
                      </a:r>
                      <a:r>
                        <a:rPr lang="en-US" sz="2000" baseline="0" dirty="0"/>
                        <a:t> sponge, soap, water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0278">
                <a:tc>
                  <a:txBody>
                    <a:bodyPr/>
                    <a:lstStyle/>
                    <a:p>
                      <a:r>
                        <a:rPr lang="en-US" sz="2000" dirty="0"/>
                        <a:t>Repair</a:t>
                      </a:r>
                      <a:r>
                        <a:rPr lang="en-US" sz="2000" baseline="0" dirty="0"/>
                        <a:t> holes in wall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 hours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Spackle,</a:t>
                      </a:r>
                      <a:r>
                        <a:rPr lang="en-US" sz="2000" baseline="0" dirty="0"/>
                        <a:t> sandpaper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0278">
                <a:tc>
                  <a:txBody>
                    <a:bodyPr/>
                    <a:lstStyle/>
                    <a:p>
                      <a:r>
                        <a:rPr lang="en-US" sz="2000" dirty="0"/>
                        <a:t>Cover areas not being painted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 hours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Tape, drop cloths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4254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You Will Learn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  <a:cs typeface="Aharoni" panose="02010803020104030203" pitchFamily="2" charset="-79"/>
              </a:rPr>
              <a:t>How to achieve goals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  <a:cs typeface="Aharoni" panose="02010803020104030203" pitchFamily="2" charset="-79"/>
              </a:rPr>
              <a:t>How to decide whether a goal is worth your effort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  <a:cs typeface="Aharoni" panose="02010803020104030203" pitchFamily="2" charset="-79"/>
              </a:rPr>
              <a:t>How to plan ahead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  <a:cs typeface="Aharoni" panose="02010803020104030203" pitchFamily="2" charset="-79"/>
              </a:rPr>
              <a:t>How to break big jobs into smaller objectives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  <a:cs typeface="Aharoni" panose="02010803020104030203" pitchFamily="2" charset="-79"/>
              </a:rPr>
              <a:t>How to follow a plan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  <a:cs typeface="Aharoni" panose="02010803020104030203" pitchFamily="2" charset="-79"/>
              </a:rPr>
              <a:t>How to deal with unknowns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  <a:cs typeface="Aharoni" panose="02010803020104030203" pitchFamily="2" charset="-79"/>
              </a:rPr>
              <a:t>How to adapt to changes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Calibri" panose="020F0502020204030204" pitchFamily="34" charset="0"/>
                <a:cs typeface="Aharoni" panose="02010803020104030203" pitchFamily="2" charset="-79"/>
              </a:rPr>
              <a:t>How to make the best use of time and money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i="1" dirty="0">
                <a:solidFill>
                  <a:srgbClr val="3333FF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How would project management on the moon differ from managing projects on Earth?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400" dirty="0">
              <a:solidFill>
                <a:srgbClr val="3333FF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pPr lvl="1" indent="0">
              <a:buNone/>
            </a:pPr>
            <a:endParaRPr lang="en-US" sz="2400" dirty="0">
              <a:solidFill>
                <a:srgbClr val="3333FF"/>
              </a:solidFill>
              <a:latin typeface="Calibri" panose="020F0502020204030204" pitchFamily="34" charset="0"/>
            </a:endParaRPr>
          </a:p>
          <a:p>
            <a:endParaRPr lang="en-US" sz="2400" dirty="0">
              <a:solidFill>
                <a:srgbClr val="3333FF"/>
              </a:solidFill>
              <a:latin typeface="Calibri" panose="020F0502020204030204" pitchFamily="34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1.</a:t>
            </a:r>
            <a:fld id="{C1CDC479-8B9D-4647-8493-BAA7F13DFFF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266700" y="5722203"/>
            <a:ext cx="8610600" cy="830997"/>
          </a:xfrm>
          <a:prstGeom prst="rect">
            <a:avLst/>
          </a:prstGeom>
          <a:solidFill>
            <a:srgbClr val="007AC3"/>
          </a:solidFill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rgbClr val="543019"/>
                </a:solidFill>
                <a:latin typeface="Trebuchet MS" pitchFamily="34" charset="0"/>
              </a:defRPr>
            </a:lvl1pPr>
            <a:lvl2pPr>
              <a:defRPr sz="2800">
                <a:solidFill>
                  <a:srgbClr val="543019"/>
                </a:solidFill>
                <a:latin typeface="Trebuchet MS" pitchFamily="34" charset="0"/>
              </a:defRPr>
            </a:lvl2pPr>
            <a:lvl3pPr>
              <a:defRPr sz="2400">
                <a:solidFill>
                  <a:srgbClr val="543019"/>
                </a:solidFill>
                <a:latin typeface="Trebuchet MS" pitchFamily="34" charset="0"/>
              </a:defRPr>
            </a:lvl3pPr>
            <a:lvl4pPr>
              <a:defRPr sz="2000">
                <a:solidFill>
                  <a:srgbClr val="543019"/>
                </a:solidFill>
                <a:latin typeface="Trebuchet MS" pitchFamily="34" charset="0"/>
              </a:defRPr>
            </a:lvl4pPr>
            <a:lvl5pPr>
              <a:defRPr sz="2000">
                <a:solidFill>
                  <a:srgbClr val="543019"/>
                </a:solidFill>
                <a:latin typeface="Trebuchet MS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n-US" alt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Apply the time-tested principles of project management</a:t>
            </a:r>
          </a:p>
          <a:p>
            <a:pPr algn="ctr"/>
            <a:r>
              <a:rPr lang="en-US" alt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to reach your goals.</a:t>
            </a:r>
          </a:p>
        </p:txBody>
      </p:sp>
    </p:spTree>
    <p:extLst>
      <p:ext uri="{BB962C8B-B14F-4D97-AF65-F5344CB8AC3E}">
        <p14:creationId xmlns:p14="http://schemas.microsoft.com/office/powerpoint/2010/main" val="25234796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/>
          <p:cNvSpPr>
            <a:spLocks noGrp="1" noChangeArrowheads="1"/>
          </p:cNvSpPr>
          <p:nvPr>
            <p:ph type="title"/>
          </p:nvPr>
        </p:nvSpPr>
        <p:spPr>
          <a:xfrm>
            <a:off x="1924004" y="76200"/>
            <a:ext cx="6991396" cy="715962"/>
          </a:xfrm>
          <a:ln>
            <a:noFill/>
          </a:ln>
        </p:spPr>
        <p:txBody>
          <a:bodyPr/>
          <a:lstStyle/>
          <a:p>
            <a:pPr eaLnBrk="1" hangingPunct="1"/>
            <a:r>
              <a:rPr lang="en-US" altLang="en-US" sz="3600" dirty="0">
                <a:latin typeface="Calibri" panose="020F0502020204030204" pitchFamily="34" charset="0"/>
                <a:cs typeface="Arial" panose="020B0604020202020204" pitchFamily="34" charset="0"/>
              </a:rPr>
              <a:t>Example Activity List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13319" name="TextBox 2"/>
          <p:cNvSpPr txBox="1">
            <a:spLocks noChangeArrowheads="1"/>
          </p:cNvSpPr>
          <p:nvPr/>
        </p:nvSpPr>
        <p:spPr bwMode="auto">
          <a:xfrm>
            <a:off x="190500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Lunar day is 100 Earth days (see https://svs.gsfc.nasa.gov/12739)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152400" y="164406"/>
            <a:ext cx="1832694" cy="1558697"/>
            <a:chOff x="2362200" y="683537"/>
            <a:chExt cx="2286000" cy="1944231"/>
          </a:xfrm>
        </p:grpSpPr>
        <p:grpSp>
          <p:nvGrpSpPr>
            <p:cNvPr id="37" name="Group 36"/>
            <p:cNvGrpSpPr/>
            <p:nvPr/>
          </p:nvGrpSpPr>
          <p:grpSpPr>
            <a:xfrm>
              <a:off x="2362200" y="683537"/>
              <a:ext cx="2209800" cy="1828800"/>
              <a:chOff x="2362200" y="2514600"/>
              <a:chExt cx="2209800" cy="1828800"/>
            </a:xfrm>
          </p:grpSpPr>
          <p:sp>
            <p:nvSpPr>
              <p:cNvPr id="51" name="Oval 50"/>
              <p:cNvSpPr/>
              <p:nvPr/>
            </p:nvSpPr>
            <p:spPr>
              <a:xfrm>
                <a:off x="2362200" y="3200400"/>
                <a:ext cx="457200" cy="457200"/>
              </a:xfrm>
              <a:prstGeom prst="ellipse">
                <a:avLst/>
              </a:prstGeom>
              <a:solidFill>
                <a:schemeClr val="accent4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743200" y="2514600"/>
                <a:ext cx="1828800" cy="1828800"/>
              </a:xfrm>
              <a:prstGeom prst="rect">
                <a:avLst/>
              </a:prstGeom>
              <a:solidFill>
                <a:schemeClr val="accent4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Time</a:t>
                </a:r>
              </a:p>
            </p:txBody>
          </p:sp>
        </p:grpSp>
        <p:sp>
          <p:nvSpPr>
            <p:cNvPr id="40" name="Oval 39"/>
            <p:cNvSpPr/>
            <p:nvPr/>
          </p:nvSpPr>
          <p:spPr>
            <a:xfrm>
              <a:off x="3429000" y="2170568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4191000" y="1369337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374196" y="1288061"/>
            <a:ext cx="6430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+mj-lt"/>
              </a:rPr>
              <a:t>Activities for the “Name Element” WBS Element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2920763"/>
              </p:ext>
            </p:extLst>
          </p:nvPr>
        </p:nvGraphicFramePr>
        <p:xfrm>
          <a:off x="1066799" y="1791608"/>
          <a:ext cx="7162800" cy="410139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8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86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765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0278">
                <a:tc>
                  <a:txBody>
                    <a:bodyPr/>
                    <a:lstStyle/>
                    <a:p>
                      <a:r>
                        <a:rPr lang="en-US" sz="2000" dirty="0"/>
                        <a:t>Activity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Labor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Resources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0278">
                <a:tc>
                  <a:txBody>
                    <a:bodyPr/>
                    <a:lstStyle/>
                    <a:p>
                      <a:r>
                        <a:rPr lang="en-US" sz="2000" dirty="0"/>
                        <a:t>Activity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? days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Resources 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0278">
                <a:tc>
                  <a:txBody>
                    <a:bodyPr/>
                    <a:lstStyle/>
                    <a:p>
                      <a:r>
                        <a:rPr lang="en-US" sz="2000" dirty="0"/>
                        <a:t>Activity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? days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Resources 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0278">
                <a:tc>
                  <a:txBody>
                    <a:bodyPr/>
                    <a:lstStyle/>
                    <a:p>
                      <a:r>
                        <a:rPr lang="en-US" sz="2000" dirty="0"/>
                        <a:t>Activity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? days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Resources 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0278">
                <a:tc>
                  <a:txBody>
                    <a:bodyPr/>
                    <a:lstStyle/>
                    <a:p>
                      <a:r>
                        <a:rPr lang="en-US" sz="2000" dirty="0"/>
                        <a:t>Activity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? days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Resources 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91620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13319" name="TextBox 2"/>
          <p:cNvSpPr txBox="1">
            <a:spLocks noChangeArrowheads="1"/>
          </p:cNvSpPr>
          <p:nvPr/>
        </p:nvSpPr>
        <p:spPr bwMode="auto">
          <a:xfrm>
            <a:off x="190500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A schedule shows the activity sequence and time.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152400" y="164406"/>
            <a:ext cx="1832694" cy="1558697"/>
            <a:chOff x="2362200" y="683537"/>
            <a:chExt cx="2286000" cy="1944231"/>
          </a:xfrm>
        </p:grpSpPr>
        <p:grpSp>
          <p:nvGrpSpPr>
            <p:cNvPr id="37" name="Group 36"/>
            <p:cNvGrpSpPr/>
            <p:nvPr/>
          </p:nvGrpSpPr>
          <p:grpSpPr>
            <a:xfrm>
              <a:off x="2362200" y="683537"/>
              <a:ext cx="2209800" cy="1828800"/>
              <a:chOff x="2362200" y="2514600"/>
              <a:chExt cx="2209800" cy="1828800"/>
            </a:xfrm>
          </p:grpSpPr>
          <p:sp>
            <p:nvSpPr>
              <p:cNvPr id="51" name="Oval 50"/>
              <p:cNvSpPr/>
              <p:nvPr/>
            </p:nvSpPr>
            <p:spPr>
              <a:xfrm>
                <a:off x="2362200" y="3200400"/>
                <a:ext cx="457200" cy="457200"/>
              </a:xfrm>
              <a:prstGeom prst="ellipse">
                <a:avLst/>
              </a:prstGeom>
              <a:solidFill>
                <a:schemeClr val="accent4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743200" y="2514600"/>
                <a:ext cx="1828800" cy="1828800"/>
              </a:xfrm>
              <a:prstGeom prst="rect">
                <a:avLst/>
              </a:prstGeom>
              <a:solidFill>
                <a:schemeClr val="accent4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Time</a:t>
                </a:r>
              </a:p>
            </p:txBody>
          </p:sp>
        </p:grpSp>
        <p:sp>
          <p:nvSpPr>
            <p:cNvPr id="40" name="Oval 39"/>
            <p:cNvSpPr/>
            <p:nvPr/>
          </p:nvSpPr>
          <p:spPr>
            <a:xfrm>
              <a:off x="3429000" y="2170568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4191000" y="1369337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Flowchart: Decision 1"/>
          <p:cNvSpPr/>
          <p:nvPr/>
        </p:nvSpPr>
        <p:spPr bwMode="auto">
          <a:xfrm>
            <a:off x="543877" y="3173048"/>
            <a:ext cx="1524000" cy="1295400"/>
          </a:xfrm>
          <a:prstGeom prst="flowChartDecision">
            <a:avLst/>
          </a:prstGeom>
          <a:solidFill>
            <a:schemeClr val="accent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Start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74196" y="1981200"/>
            <a:ext cx="6430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+mj-lt"/>
              </a:rPr>
              <a:t>Activities for the “Prepare Room” WBS Element</a:t>
            </a:r>
          </a:p>
        </p:txBody>
      </p:sp>
      <p:sp>
        <p:nvSpPr>
          <p:cNvPr id="4" name="Flowchart: Process 3"/>
          <p:cNvSpPr/>
          <p:nvPr/>
        </p:nvSpPr>
        <p:spPr bwMode="auto">
          <a:xfrm>
            <a:off x="2582273" y="2674456"/>
            <a:ext cx="1524000" cy="838200"/>
          </a:xfrm>
          <a:prstGeom prst="flowChartProcess">
            <a:avLst/>
          </a:prstGeom>
          <a:solidFill>
            <a:schemeClr val="accent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Remove Furniture</a:t>
            </a:r>
          </a:p>
        </p:txBody>
      </p:sp>
      <p:sp>
        <p:nvSpPr>
          <p:cNvPr id="35" name="Flowchart: Process 34"/>
          <p:cNvSpPr/>
          <p:nvPr/>
        </p:nvSpPr>
        <p:spPr bwMode="auto">
          <a:xfrm>
            <a:off x="2582273" y="3882572"/>
            <a:ext cx="1524000" cy="838200"/>
          </a:xfrm>
          <a:prstGeom prst="flowChartProcess">
            <a:avLst/>
          </a:prstGeom>
          <a:solidFill>
            <a:schemeClr val="accent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Clean Walls</a:t>
            </a:r>
          </a:p>
        </p:txBody>
      </p:sp>
      <p:sp>
        <p:nvSpPr>
          <p:cNvPr id="44" name="Flowchart: Process 43"/>
          <p:cNvSpPr/>
          <p:nvPr/>
        </p:nvSpPr>
        <p:spPr bwMode="auto">
          <a:xfrm>
            <a:off x="4487273" y="3878416"/>
            <a:ext cx="1524000" cy="838200"/>
          </a:xfrm>
          <a:prstGeom prst="flowChartProcess">
            <a:avLst/>
          </a:prstGeom>
          <a:solidFill>
            <a:schemeClr val="accent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Repair Holes</a:t>
            </a:r>
            <a:r>
              <a:rPr kumimoji="0" lang="en-US" sz="16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in Walls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45" name="Flowchart: Process 44"/>
          <p:cNvSpPr/>
          <p:nvPr/>
        </p:nvSpPr>
        <p:spPr bwMode="auto">
          <a:xfrm>
            <a:off x="4487273" y="2674456"/>
            <a:ext cx="1524000" cy="838200"/>
          </a:xfrm>
          <a:prstGeom prst="flowChartProcess">
            <a:avLst/>
          </a:prstGeom>
          <a:solidFill>
            <a:schemeClr val="accent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Cover areas not being painted</a:t>
            </a:r>
          </a:p>
        </p:txBody>
      </p:sp>
      <p:sp>
        <p:nvSpPr>
          <p:cNvPr id="46" name="Flowchart: Decision 45"/>
          <p:cNvSpPr/>
          <p:nvPr/>
        </p:nvSpPr>
        <p:spPr bwMode="auto">
          <a:xfrm>
            <a:off x="6697073" y="3002116"/>
            <a:ext cx="1524000" cy="1295400"/>
          </a:xfrm>
          <a:prstGeom prst="flowChartDecision">
            <a:avLst/>
          </a:prstGeom>
          <a:solidFill>
            <a:schemeClr val="accent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End</a:t>
            </a:r>
          </a:p>
        </p:txBody>
      </p:sp>
      <p:cxnSp>
        <p:nvCxnSpPr>
          <p:cNvPr id="7" name="Straight Arrow Connector 6"/>
          <p:cNvCxnSpPr>
            <a:stCxn id="2" idx="3"/>
            <a:endCxn id="4" idx="1"/>
          </p:cNvCxnSpPr>
          <p:nvPr/>
        </p:nvCxnSpPr>
        <p:spPr bwMode="auto">
          <a:xfrm flipV="1">
            <a:off x="2067877" y="3093556"/>
            <a:ext cx="514396" cy="72719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Arrow Connector 8"/>
          <p:cNvCxnSpPr>
            <a:stCxn id="2" idx="3"/>
            <a:endCxn id="35" idx="1"/>
          </p:cNvCxnSpPr>
          <p:nvPr/>
        </p:nvCxnSpPr>
        <p:spPr bwMode="auto">
          <a:xfrm>
            <a:off x="2067877" y="3820748"/>
            <a:ext cx="514396" cy="4809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Arrow Connector 12"/>
          <p:cNvCxnSpPr>
            <a:stCxn id="4" idx="3"/>
            <a:endCxn id="45" idx="1"/>
          </p:cNvCxnSpPr>
          <p:nvPr/>
        </p:nvCxnSpPr>
        <p:spPr bwMode="auto">
          <a:xfrm>
            <a:off x="4106273" y="3093556"/>
            <a:ext cx="381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Arrow Connector 16"/>
          <p:cNvCxnSpPr>
            <a:stCxn id="45" idx="3"/>
            <a:endCxn id="46" idx="1"/>
          </p:cNvCxnSpPr>
          <p:nvPr/>
        </p:nvCxnSpPr>
        <p:spPr bwMode="auto">
          <a:xfrm>
            <a:off x="6011273" y="3093556"/>
            <a:ext cx="685800" cy="5562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Arrow Connector 20"/>
          <p:cNvCxnSpPr>
            <a:stCxn id="44" idx="3"/>
            <a:endCxn id="46" idx="1"/>
          </p:cNvCxnSpPr>
          <p:nvPr/>
        </p:nvCxnSpPr>
        <p:spPr bwMode="auto">
          <a:xfrm flipV="1">
            <a:off x="6011273" y="3649816"/>
            <a:ext cx="685800" cy="6477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24004" y="76200"/>
            <a:ext cx="6991396" cy="715962"/>
          </a:xfrm>
        </p:spPr>
        <p:txBody>
          <a:bodyPr/>
          <a:lstStyle/>
          <a:p>
            <a:r>
              <a:rPr lang="en-US" dirty="0"/>
              <a:t>Example Schedule</a:t>
            </a:r>
          </a:p>
        </p:txBody>
      </p:sp>
    </p:spTree>
    <p:extLst>
      <p:ext uri="{BB962C8B-B14F-4D97-AF65-F5344CB8AC3E}">
        <p14:creationId xmlns:p14="http://schemas.microsoft.com/office/powerpoint/2010/main" val="36159135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718766"/>
            <a:ext cx="8610600" cy="468203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Break the WBS structure down into activities needed to paint a room</a:t>
            </a:r>
          </a:p>
          <a:p>
            <a:pPr>
              <a:lnSpc>
                <a:spcPct val="90000"/>
              </a:lnSpc>
              <a:buClr>
                <a:schemeClr val="tx1"/>
              </a:buClr>
            </a:pPr>
            <a:endParaRPr lang="en-US" altLang="en-US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Sequence the activities</a:t>
            </a:r>
          </a:p>
          <a:p>
            <a:pPr>
              <a:lnSpc>
                <a:spcPct val="90000"/>
              </a:lnSpc>
              <a:buClr>
                <a:schemeClr val="tx1"/>
              </a:buClr>
            </a:pPr>
            <a:endParaRPr lang="en-US" altLang="en-US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Determine the resources needed</a:t>
            </a:r>
          </a:p>
          <a:p>
            <a:pPr>
              <a:lnSpc>
                <a:spcPct val="90000"/>
              </a:lnSpc>
              <a:buClr>
                <a:schemeClr val="tx1"/>
              </a:buClr>
            </a:pPr>
            <a:endParaRPr lang="en-US" altLang="en-US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Estimate the time for each activity</a:t>
            </a:r>
          </a:p>
          <a:p>
            <a:pPr>
              <a:lnSpc>
                <a:spcPct val="90000"/>
              </a:lnSpc>
              <a:buClr>
                <a:schemeClr val="tx1"/>
              </a:buClr>
            </a:pPr>
            <a:endParaRPr lang="en-US" altLang="en-US" dirty="0"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buClr>
                <a:schemeClr val="tx1"/>
              </a:buClr>
            </a:pPr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Develop a schedule</a:t>
            </a:r>
            <a:endParaRPr lang="en-US" altLang="en-US" sz="36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32</a:t>
            </a:fld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152400" y="164406"/>
            <a:ext cx="1832694" cy="1558697"/>
            <a:chOff x="2362200" y="683537"/>
            <a:chExt cx="2286000" cy="1944231"/>
          </a:xfrm>
        </p:grpSpPr>
        <p:grpSp>
          <p:nvGrpSpPr>
            <p:cNvPr id="15" name="Group 14"/>
            <p:cNvGrpSpPr/>
            <p:nvPr/>
          </p:nvGrpSpPr>
          <p:grpSpPr>
            <a:xfrm>
              <a:off x="2362200" y="683537"/>
              <a:ext cx="2209800" cy="1828800"/>
              <a:chOff x="2362200" y="2514600"/>
              <a:chExt cx="2209800" cy="1828800"/>
            </a:xfrm>
          </p:grpSpPr>
          <p:sp>
            <p:nvSpPr>
              <p:cNvPr id="18" name="Oval 17"/>
              <p:cNvSpPr/>
              <p:nvPr/>
            </p:nvSpPr>
            <p:spPr>
              <a:xfrm>
                <a:off x="2362200" y="3200400"/>
                <a:ext cx="457200" cy="457200"/>
              </a:xfrm>
              <a:prstGeom prst="ellipse">
                <a:avLst/>
              </a:prstGeom>
              <a:solidFill>
                <a:schemeClr val="accent4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2743200" y="2514600"/>
                <a:ext cx="1828800" cy="1828800"/>
              </a:xfrm>
              <a:prstGeom prst="rect">
                <a:avLst/>
              </a:prstGeom>
              <a:solidFill>
                <a:schemeClr val="accent4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Time</a:t>
                </a:r>
              </a:p>
            </p:txBody>
          </p:sp>
        </p:grpSp>
        <p:sp>
          <p:nvSpPr>
            <p:cNvPr id="16" name="Oval 15"/>
            <p:cNvSpPr/>
            <p:nvPr/>
          </p:nvSpPr>
          <p:spPr>
            <a:xfrm>
              <a:off x="3429000" y="2170568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4191000" y="1369337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24004" y="76200"/>
            <a:ext cx="6991396" cy="715962"/>
          </a:xfrm>
        </p:spPr>
        <p:txBody>
          <a:bodyPr/>
          <a:lstStyle/>
          <a:p>
            <a:r>
              <a:rPr lang="en-US" dirty="0"/>
              <a:t>Plan Time: Your Turn</a:t>
            </a:r>
          </a:p>
        </p:txBody>
      </p:sp>
    </p:spTree>
    <p:extLst>
      <p:ext uri="{BB962C8B-B14F-4D97-AF65-F5344CB8AC3E}">
        <p14:creationId xmlns:p14="http://schemas.microsoft.com/office/powerpoint/2010/main" val="40950544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905000"/>
            <a:ext cx="8610600" cy="4114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Estimate how much each activity will cost</a:t>
            </a:r>
          </a:p>
          <a:p>
            <a:endParaRPr lang="en-US" dirty="0"/>
          </a:p>
          <a:p>
            <a:r>
              <a:rPr lang="en-US" dirty="0"/>
              <a:t>Include the cost for</a:t>
            </a:r>
          </a:p>
          <a:p>
            <a:pPr lvl="1"/>
            <a:r>
              <a:rPr lang="en-US" dirty="0"/>
              <a:t>Labor</a:t>
            </a:r>
          </a:p>
          <a:p>
            <a:pPr lvl="1"/>
            <a:r>
              <a:rPr lang="en-US" dirty="0"/>
              <a:t>Supplies</a:t>
            </a:r>
          </a:p>
          <a:p>
            <a:pPr lvl="1"/>
            <a:r>
              <a:rPr lang="en-US" dirty="0"/>
              <a:t>Overhead (like office space and equipment)</a:t>
            </a:r>
          </a:p>
          <a:p>
            <a:endParaRPr lang="en-US" dirty="0"/>
          </a:p>
          <a:p>
            <a:r>
              <a:rPr lang="en-US" dirty="0"/>
              <a:t>Add the estimates to determine the total cost of your project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15367" name="TextBox 2"/>
          <p:cNvSpPr txBox="1">
            <a:spLocks noChangeArrowheads="1"/>
          </p:cNvSpPr>
          <p:nvPr/>
        </p:nvSpPr>
        <p:spPr bwMode="auto">
          <a:xfrm>
            <a:off x="304800" y="6096000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Estimate the cost of your project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52400" y="152401"/>
            <a:ext cx="1752600" cy="1661284"/>
            <a:chOff x="5105400" y="685235"/>
            <a:chExt cx="2331267" cy="2209800"/>
          </a:xfrm>
          <a:solidFill>
            <a:schemeClr val="accent4">
              <a:lumMod val="75000"/>
            </a:schemeClr>
          </a:solidFill>
        </p:grpSpPr>
        <p:grpSp>
          <p:nvGrpSpPr>
            <p:cNvPr id="15" name="Group 14"/>
            <p:cNvGrpSpPr/>
            <p:nvPr/>
          </p:nvGrpSpPr>
          <p:grpSpPr>
            <a:xfrm>
              <a:off x="5105400" y="685235"/>
              <a:ext cx="2209800" cy="2209800"/>
              <a:chOff x="4191000" y="2514600"/>
              <a:chExt cx="2209800" cy="2209800"/>
            </a:xfrm>
            <a:grpFill/>
          </p:grpSpPr>
          <p:sp>
            <p:nvSpPr>
              <p:cNvPr id="17" name="Rectangle 16"/>
              <p:cNvSpPr/>
              <p:nvPr/>
            </p:nvSpPr>
            <p:spPr>
              <a:xfrm>
                <a:off x="4572000" y="2514600"/>
                <a:ext cx="1828800" cy="1828800"/>
              </a:xfrm>
              <a:prstGeom prst="rect">
                <a:avLst/>
              </a:prstGeom>
              <a:solidFill>
                <a:schemeClr val="accent6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Cost</a:t>
                </a:r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4191000" y="3200400"/>
                <a:ext cx="457200" cy="457200"/>
              </a:xfrm>
              <a:prstGeom prst="ellipse">
                <a:avLst/>
              </a:prstGeom>
              <a:solidFill>
                <a:schemeClr val="accent6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5257800" y="4267200"/>
                <a:ext cx="457200" cy="457200"/>
              </a:xfrm>
              <a:prstGeom prst="ellipse">
                <a:avLst/>
              </a:prstGeom>
              <a:solidFill>
                <a:schemeClr val="accent6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6" name="Oval 15"/>
            <p:cNvSpPr/>
            <p:nvPr/>
          </p:nvSpPr>
          <p:spPr>
            <a:xfrm>
              <a:off x="6979467" y="1371035"/>
              <a:ext cx="457200" cy="4572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13684" y="76200"/>
            <a:ext cx="7101716" cy="715962"/>
          </a:xfrm>
        </p:spPr>
        <p:txBody>
          <a:bodyPr/>
          <a:lstStyle/>
          <a:p>
            <a:r>
              <a:rPr lang="en-US" dirty="0"/>
              <a:t>Plan Cost</a:t>
            </a:r>
          </a:p>
        </p:txBody>
      </p:sp>
    </p:spTree>
    <p:extLst>
      <p:ext uri="{BB962C8B-B14F-4D97-AF65-F5344CB8AC3E}">
        <p14:creationId xmlns:p14="http://schemas.microsoft.com/office/powerpoint/2010/main" val="19652314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15367" name="TextBox 2"/>
          <p:cNvSpPr txBox="1">
            <a:spLocks noChangeArrowheads="1"/>
          </p:cNvSpPr>
          <p:nvPr/>
        </p:nvSpPr>
        <p:spPr bwMode="auto">
          <a:xfrm>
            <a:off x="304800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Estimate the cost of each activity.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52400" y="152401"/>
            <a:ext cx="1752600" cy="1661284"/>
            <a:chOff x="5105400" y="685235"/>
            <a:chExt cx="2331267" cy="2209800"/>
          </a:xfrm>
        </p:grpSpPr>
        <p:grpSp>
          <p:nvGrpSpPr>
            <p:cNvPr id="14" name="Group 13"/>
            <p:cNvGrpSpPr/>
            <p:nvPr/>
          </p:nvGrpSpPr>
          <p:grpSpPr>
            <a:xfrm>
              <a:off x="5105400" y="685235"/>
              <a:ext cx="2209800" cy="2209800"/>
              <a:chOff x="4191000" y="2514600"/>
              <a:chExt cx="2209800" cy="2209800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4572000" y="2514600"/>
                <a:ext cx="1828800" cy="1828800"/>
              </a:xfrm>
              <a:prstGeom prst="rect">
                <a:avLst/>
              </a:prstGeom>
              <a:solidFill>
                <a:schemeClr val="accent6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Cost</a:t>
                </a: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4191000" y="3200400"/>
                <a:ext cx="457200" cy="457200"/>
              </a:xfrm>
              <a:prstGeom prst="ellipse">
                <a:avLst/>
              </a:prstGeom>
              <a:solidFill>
                <a:schemeClr val="accent6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5257800" y="4267200"/>
                <a:ext cx="457200" cy="457200"/>
              </a:xfrm>
              <a:prstGeom prst="ellipse">
                <a:avLst/>
              </a:prstGeom>
              <a:solidFill>
                <a:schemeClr val="accent6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5" name="Oval 14"/>
            <p:cNvSpPr/>
            <p:nvPr/>
          </p:nvSpPr>
          <p:spPr>
            <a:xfrm>
              <a:off x="6979467" y="1371035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324257" y="1916572"/>
          <a:ext cx="8591143" cy="410322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90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3782882556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4113221291"/>
                    </a:ext>
                  </a:extLst>
                </a:gridCol>
              </a:tblGrid>
              <a:tr h="759315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Activity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Labor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Resources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Labor Cost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Supplies Cost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9315">
                <a:tc>
                  <a:txBody>
                    <a:bodyPr/>
                    <a:lstStyle/>
                    <a:p>
                      <a:r>
                        <a:rPr lang="en-US" sz="2000" dirty="0"/>
                        <a:t>Remove furniture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 hour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Space</a:t>
                      </a:r>
                      <a:r>
                        <a:rPr lang="en-US" sz="2000" baseline="0" dirty="0"/>
                        <a:t> for furniture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none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2641">
                <a:tc>
                  <a:txBody>
                    <a:bodyPr/>
                    <a:lstStyle/>
                    <a:p>
                      <a:r>
                        <a:rPr lang="en-US" sz="2000" dirty="0"/>
                        <a:t>Clean</a:t>
                      </a:r>
                      <a:r>
                        <a:rPr lang="en-US" sz="2000" baseline="0" dirty="0"/>
                        <a:t> walls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 hour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Bucket,</a:t>
                      </a:r>
                      <a:r>
                        <a:rPr lang="en-US" sz="2000" baseline="0" dirty="0"/>
                        <a:t> sponge, soap, water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9315">
                <a:tc>
                  <a:txBody>
                    <a:bodyPr/>
                    <a:lstStyle/>
                    <a:p>
                      <a:r>
                        <a:rPr lang="en-US" sz="2000" dirty="0"/>
                        <a:t>Repair</a:t>
                      </a:r>
                      <a:r>
                        <a:rPr lang="en-US" sz="2000" baseline="0" dirty="0"/>
                        <a:t> holes in wall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 hours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Spackle,</a:t>
                      </a:r>
                      <a:r>
                        <a:rPr lang="en-US" sz="2000" baseline="0" dirty="0"/>
                        <a:t> sandpaper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2641">
                <a:tc>
                  <a:txBody>
                    <a:bodyPr/>
                    <a:lstStyle/>
                    <a:p>
                      <a:r>
                        <a:rPr lang="en-US" sz="2000" dirty="0"/>
                        <a:t>Cover areas not being painted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2 hours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Tape, drop cloths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13684" y="76200"/>
            <a:ext cx="7101716" cy="715962"/>
          </a:xfrm>
        </p:spPr>
        <p:txBody>
          <a:bodyPr/>
          <a:lstStyle/>
          <a:p>
            <a:r>
              <a:rPr lang="en-US" dirty="0"/>
              <a:t>Plan Cost: Example</a:t>
            </a:r>
          </a:p>
        </p:txBody>
      </p:sp>
    </p:spTree>
    <p:extLst>
      <p:ext uri="{BB962C8B-B14F-4D97-AF65-F5344CB8AC3E}">
        <p14:creationId xmlns:p14="http://schemas.microsoft.com/office/powerpoint/2010/main" val="10967965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905000"/>
            <a:ext cx="8610600" cy="771698"/>
          </a:xfrm>
        </p:spPr>
        <p:txBody>
          <a:bodyPr>
            <a:normAutofit fontScale="85000" lnSpcReduction="10000"/>
          </a:bodyPr>
          <a:lstStyle/>
          <a:p>
            <a:r>
              <a:rPr lang="en-US" altLang="en-US" dirty="0">
                <a:latin typeface="Calibri" panose="020F0502020204030204" pitchFamily="34" charset="0"/>
                <a:cs typeface="Arial" panose="020B0604020202020204" pitchFamily="34" charset="0"/>
              </a:rPr>
              <a:t>Estimate the cost of labor and supplies for your project</a:t>
            </a:r>
          </a:p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35</a:t>
            </a:fld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152400" y="152401"/>
            <a:ext cx="1752600" cy="1661284"/>
            <a:chOff x="5105400" y="685235"/>
            <a:chExt cx="2331267" cy="2209800"/>
          </a:xfrm>
          <a:solidFill>
            <a:schemeClr val="accent4">
              <a:lumMod val="75000"/>
            </a:schemeClr>
          </a:solidFill>
        </p:grpSpPr>
        <p:grpSp>
          <p:nvGrpSpPr>
            <p:cNvPr id="12" name="Group 11"/>
            <p:cNvGrpSpPr/>
            <p:nvPr/>
          </p:nvGrpSpPr>
          <p:grpSpPr>
            <a:xfrm>
              <a:off x="5105400" y="685235"/>
              <a:ext cx="2209800" cy="2209800"/>
              <a:chOff x="4191000" y="2514600"/>
              <a:chExt cx="2209800" cy="2209800"/>
            </a:xfrm>
            <a:grpFill/>
          </p:grpSpPr>
          <p:sp>
            <p:nvSpPr>
              <p:cNvPr id="20" name="Rectangle 19"/>
              <p:cNvSpPr/>
              <p:nvPr/>
            </p:nvSpPr>
            <p:spPr>
              <a:xfrm>
                <a:off x="4572000" y="2514600"/>
                <a:ext cx="1828800" cy="1828800"/>
              </a:xfrm>
              <a:prstGeom prst="rect">
                <a:avLst/>
              </a:prstGeom>
              <a:solidFill>
                <a:schemeClr val="accent6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Cost</a:t>
                </a: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4191000" y="3200400"/>
                <a:ext cx="457200" cy="457200"/>
              </a:xfrm>
              <a:prstGeom prst="ellipse">
                <a:avLst/>
              </a:prstGeom>
              <a:solidFill>
                <a:schemeClr val="accent6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5257800" y="4267200"/>
                <a:ext cx="457200" cy="457200"/>
              </a:xfrm>
              <a:prstGeom prst="ellipse">
                <a:avLst/>
              </a:prstGeom>
              <a:solidFill>
                <a:schemeClr val="accent6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9" name="Oval 18"/>
            <p:cNvSpPr/>
            <p:nvPr/>
          </p:nvSpPr>
          <p:spPr>
            <a:xfrm>
              <a:off x="6979467" y="1371035"/>
              <a:ext cx="457200" cy="457200"/>
            </a:xfrm>
            <a:prstGeom prst="ellipse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85800" y="2438400"/>
          <a:ext cx="7696199" cy="396240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48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51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8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6459">
                  <a:extLst>
                    <a:ext uri="{9D8B030D-6E8A-4147-A177-3AD203B41FA5}">
                      <a16:colId xmlns:a16="http://schemas.microsoft.com/office/drawing/2014/main" val="3782882556"/>
                    </a:ext>
                  </a:extLst>
                </a:gridCol>
                <a:gridCol w="2247562">
                  <a:extLst>
                    <a:ext uri="{9D8B030D-6E8A-4147-A177-3AD203B41FA5}">
                      <a16:colId xmlns:a16="http://schemas.microsoft.com/office/drawing/2014/main" val="4113221291"/>
                    </a:ext>
                  </a:extLst>
                </a:gridCol>
              </a:tblGrid>
              <a:tr h="76171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Activity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Labor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Resources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Labor Cost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Supplies Cost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17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3658745"/>
                  </a:ext>
                </a:extLst>
              </a:tr>
              <a:tr h="7617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552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17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13684" y="76200"/>
            <a:ext cx="7101716" cy="715962"/>
          </a:xfrm>
        </p:spPr>
        <p:txBody>
          <a:bodyPr/>
          <a:lstStyle/>
          <a:p>
            <a:r>
              <a:rPr lang="en-US" dirty="0"/>
              <a:t>Plan Cost: Your Turn</a:t>
            </a:r>
          </a:p>
        </p:txBody>
      </p:sp>
    </p:spTree>
    <p:extLst>
      <p:ext uri="{BB962C8B-B14F-4D97-AF65-F5344CB8AC3E}">
        <p14:creationId xmlns:p14="http://schemas.microsoft.com/office/powerpoint/2010/main" val="30950098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691640"/>
            <a:ext cx="3962400" cy="4338637"/>
          </a:xfrm>
        </p:spPr>
        <p:txBody>
          <a:bodyPr/>
          <a:lstStyle/>
          <a:p>
            <a:r>
              <a:rPr lang="en-US" altLang="en-US" dirty="0"/>
              <a:t>Determine what quality means for your project</a:t>
            </a:r>
          </a:p>
          <a:p>
            <a:endParaRPr lang="en-US" altLang="en-US" dirty="0"/>
          </a:p>
          <a:p>
            <a:r>
              <a:rPr lang="en-US" altLang="en-US" dirty="0"/>
              <a:t>Determine how you will ensure quality</a:t>
            </a:r>
          </a:p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17415" name="TextBox 2"/>
          <p:cNvSpPr txBox="1">
            <a:spLocks noChangeArrowheads="1"/>
          </p:cNvSpPr>
          <p:nvPr/>
        </p:nvSpPr>
        <p:spPr bwMode="auto">
          <a:xfrm>
            <a:off x="304800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Ensure your project produces quality outputs.</a:t>
            </a:r>
          </a:p>
        </p:txBody>
      </p:sp>
      <p:sp>
        <p:nvSpPr>
          <p:cNvPr id="12" name="TextBox 2"/>
          <p:cNvSpPr txBox="1">
            <a:spLocks noChangeArrowheads="1"/>
          </p:cNvSpPr>
          <p:nvPr/>
        </p:nvSpPr>
        <p:spPr bwMode="auto">
          <a:xfrm>
            <a:off x="4267200" y="1752600"/>
            <a:ext cx="4663440" cy="31393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pPr marL="0" indent="0"/>
            <a:r>
              <a:rPr lang="en-US" altLang="en-US" sz="1800" dirty="0">
                <a:solidFill>
                  <a:schemeClr val="tx1"/>
                </a:solidFill>
                <a:latin typeface="+mn-lt"/>
              </a:rPr>
              <a:t>Examples</a:t>
            </a:r>
          </a:p>
          <a:p>
            <a:pPr marL="0" indent="0"/>
            <a:endParaRPr lang="en-US" altLang="en-US" sz="1800" dirty="0">
              <a:solidFill>
                <a:schemeClr val="tx1"/>
              </a:solidFill>
              <a:latin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1800" b="0" dirty="0">
                <a:solidFill>
                  <a:schemeClr val="tx1"/>
                </a:solidFill>
                <a:latin typeface="+mn-lt"/>
              </a:rPr>
              <a:t>Quality means: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b="0" dirty="0">
                <a:solidFill>
                  <a:schemeClr val="tx1"/>
                </a:solidFill>
                <a:latin typeface="+mn-lt"/>
              </a:rPr>
              <a:t>Walls are smooth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b="0" dirty="0">
                <a:solidFill>
                  <a:schemeClr val="tx1"/>
                </a:solidFill>
                <a:latin typeface="+mn-lt"/>
              </a:rPr>
              <a:t>Paint covers the old color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b="0" dirty="0">
                <a:solidFill>
                  <a:schemeClr val="tx1"/>
                </a:solidFill>
                <a:latin typeface="+mn-lt"/>
              </a:rPr>
              <a:t>Carpet is free of damage from paint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en-US" sz="1800" b="0" dirty="0">
              <a:solidFill>
                <a:schemeClr val="tx1"/>
              </a:solidFill>
              <a:latin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1800" b="0" dirty="0">
                <a:solidFill>
                  <a:schemeClr val="tx1"/>
                </a:solidFill>
                <a:latin typeface="+mn-lt"/>
              </a:rPr>
              <a:t>How we will ensure quality: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b="0" dirty="0">
                <a:solidFill>
                  <a:schemeClr val="tx1"/>
                </a:solidFill>
                <a:latin typeface="+mn-lt"/>
              </a:rPr>
              <a:t>Inspect spackled walls before painting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b="0" dirty="0">
                <a:solidFill>
                  <a:schemeClr val="tx1"/>
                </a:solidFill>
                <a:latin typeface="+mn-lt"/>
              </a:rPr>
              <a:t>Inspect after each coat for coverage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b="0" dirty="0">
                <a:solidFill>
                  <a:schemeClr val="tx1"/>
                </a:solidFill>
                <a:latin typeface="+mn-lt"/>
              </a:rPr>
              <a:t>Cover carpet and inspect at end of job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42240" y="152400"/>
            <a:ext cx="1762760" cy="1524000"/>
            <a:chOff x="6940550" y="1600200"/>
            <a:chExt cx="2203450" cy="1905000"/>
          </a:xfrm>
        </p:grpSpPr>
        <p:sp>
          <p:nvSpPr>
            <p:cNvPr id="20" name="Rectangle 19"/>
            <p:cNvSpPr/>
            <p:nvPr/>
          </p:nvSpPr>
          <p:spPr>
            <a:xfrm>
              <a:off x="7315200" y="1600200"/>
              <a:ext cx="1828800" cy="1828800"/>
            </a:xfrm>
            <a:prstGeom prst="rect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Quality</a:t>
              </a:r>
            </a:p>
          </p:txBody>
        </p:sp>
        <p:sp>
          <p:nvSpPr>
            <p:cNvPr id="21" name="Oval 20"/>
            <p:cNvSpPr/>
            <p:nvPr/>
          </p:nvSpPr>
          <p:spPr>
            <a:xfrm>
              <a:off x="6940550" y="2286000"/>
              <a:ext cx="457200" cy="457200"/>
            </a:xfrm>
            <a:prstGeom prst="ellipse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8001000" y="3048000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05000" y="76200"/>
            <a:ext cx="7010400" cy="715962"/>
          </a:xfrm>
        </p:spPr>
        <p:txBody>
          <a:bodyPr/>
          <a:lstStyle/>
          <a:p>
            <a:r>
              <a:rPr lang="en-US" dirty="0"/>
              <a:t>Plan Quality</a:t>
            </a:r>
          </a:p>
        </p:txBody>
      </p:sp>
    </p:spTree>
    <p:extLst>
      <p:ext uri="{BB962C8B-B14F-4D97-AF65-F5344CB8AC3E}">
        <p14:creationId xmlns:p14="http://schemas.microsoft.com/office/powerpoint/2010/main" val="7388948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4724400"/>
          </a:xfrm>
        </p:spPr>
        <p:txBody>
          <a:bodyPr/>
          <a:lstStyle/>
          <a:p>
            <a:r>
              <a:rPr lang="en-US" dirty="0"/>
              <a:t>For your project</a:t>
            </a:r>
          </a:p>
          <a:p>
            <a:pPr lvl="1"/>
            <a:r>
              <a:rPr lang="en-US" dirty="0"/>
              <a:t>What does quality mean?</a:t>
            </a:r>
          </a:p>
          <a:p>
            <a:pPr lvl="1"/>
            <a:r>
              <a:rPr lang="en-US" dirty="0"/>
              <a:t>How will you ensure quality?</a:t>
            </a:r>
          </a:p>
          <a:p>
            <a:pPr lvl="1"/>
            <a:r>
              <a:rPr lang="en-US" i="1" dirty="0">
                <a:solidFill>
                  <a:srgbClr val="3333FF"/>
                </a:solidFill>
              </a:rPr>
              <a:t>What processes should be in place in the moon?</a:t>
            </a:r>
          </a:p>
          <a:p>
            <a:pPr lvl="1"/>
            <a:r>
              <a:rPr lang="en-US" i="1" dirty="0">
                <a:solidFill>
                  <a:srgbClr val="3333FF"/>
                </a:solidFill>
              </a:rPr>
              <a:t>Why would process improvement by important on the moon?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37</a:t>
            </a:fld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42240" y="152400"/>
            <a:ext cx="1762760" cy="1524000"/>
            <a:chOff x="6940550" y="1600200"/>
            <a:chExt cx="2203450" cy="1905000"/>
          </a:xfrm>
        </p:grpSpPr>
        <p:sp>
          <p:nvSpPr>
            <p:cNvPr id="14" name="Rectangle 13"/>
            <p:cNvSpPr/>
            <p:nvPr/>
          </p:nvSpPr>
          <p:spPr>
            <a:xfrm>
              <a:off x="7315200" y="1600200"/>
              <a:ext cx="1828800" cy="1828800"/>
            </a:xfrm>
            <a:prstGeom prst="rect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Quality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6940550" y="2286000"/>
              <a:ext cx="457200" cy="457200"/>
            </a:xfrm>
            <a:prstGeom prst="ellipse">
              <a:avLst/>
            </a:prstGeom>
            <a:solidFill>
              <a:schemeClr val="accent2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8001000" y="3048000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05000" y="76200"/>
            <a:ext cx="7010400" cy="715962"/>
          </a:xfrm>
        </p:spPr>
        <p:txBody>
          <a:bodyPr/>
          <a:lstStyle/>
          <a:p>
            <a:r>
              <a:rPr lang="en-US" dirty="0"/>
              <a:t>Plan Quality: Your Turn</a:t>
            </a:r>
          </a:p>
        </p:txBody>
      </p:sp>
    </p:spTree>
    <p:extLst>
      <p:ext uri="{BB962C8B-B14F-4D97-AF65-F5344CB8AC3E}">
        <p14:creationId xmlns:p14="http://schemas.microsoft.com/office/powerpoint/2010/main" val="28423151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29469"/>
            <a:ext cx="8610600" cy="4137932"/>
          </a:xfrm>
        </p:spPr>
        <p:txBody>
          <a:bodyPr/>
          <a:lstStyle/>
          <a:p>
            <a:r>
              <a:rPr lang="en-US" dirty="0"/>
              <a:t>Risks are uncertain future events that can affect your project</a:t>
            </a:r>
          </a:p>
          <a:p>
            <a:endParaRPr lang="en-US" dirty="0"/>
          </a:p>
          <a:p>
            <a:r>
              <a:rPr lang="en-US" dirty="0"/>
              <a:t>There are two types of risks</a:t>
            </a:r>
          </a:p>
          <a:p>
            <a:pPr lvl="1"/>
            <a:r>
              <a:rPr lang="en-US" dirty="0"/>
              <a:t>Threats have a negative impact on your project</a:t>
            </a:r>
          </a:p>
          <a:p>
            <a:pPr lvl="1"/>
            <a:r>
              <a:rPr lang="en-US" dirty="0"/>
              <a:t>Opportunities have a positive impact on your project</a:t>
            </a:r>
          </a:p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17415" name="TextBox 2"/>
          <p:cNvSpPr txBox="1">
            <a:spLocks noChangeArrowheads="1"/>
          </p:cNvSpPr>
          <p:nvPr/>
        </p:nvSpPr>
        <p:spPr bwMode="auto">
          <a:xfrm>
            <a:off x="304800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+mn-lt"/>
              </a:rPr>
              <a:t>If you know about a risk, you can manage it.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52400" y="76200"/>
            <a:ext cx="1600200" cy="1580871"/>
            <a:chOff x="0" y="4290211"/>
            <a:chExt cx="1905000" cy="1881989"/>
          </a:xfrm>
        </p:grpSpPr>
        <p:sp>
          <p:nvSpPr>
            <p:cNvPr id="10" name="Rectangle 9"/>
            <p:cNvSpPr/>
            <p:nvPr/>
          </p:nvSpPr>
          <p:spPr>
            <a:xfrm>
              <a:off x="0" y="4343400"/>
              <a:ext cx="1828800" cy="1828800"/>
            </a:xfrm>
            <a:prstGeom prst="rect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Risk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685800" y="4290211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1447800" y="5026937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88592" y="76200"/>
            <a:ext cx="7226808" cy="715962"/>
          </a:xfrm>
        </p:spPr>
        <p:txBody>
          <a:bodyPr/>
          <a:lstStyle/>
          <a:p>
            <a:r>
              <a:rPr lang="en-US" dirty="0"/>
              <a:t>Plan Risk</a:t>
            </a:r>
          </a:p>
        </p:txBody>
      </p:sp>
    </p:spTree>
    <p:extLst>
      <p:ext uri="{BB962C8B-B14F-4D97-AF65-F5344CB8AC3E}">
        <p14:creationId xmlns:p14="http://schemas.microsoft.com/office/powerpoint/2010/main" val="27207323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17415" name="TextBox 2"/>
          <p:cNvSpPr txBox="1">
            <a:spLocks noChangeArrowheads="1"/>
          </p:cNvSpPr>
          <p:nvPr/>
        </p:nvSpPr>
        <p:spPr bwMode="auto">
          <a:xfrm>
            <a:off x="304800" y="6091535"/>
            <a:ext cx="86106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Take initiative to reduce threats and increase opportunities!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52400" y="76200"/>
            <a:ext cx="1600200" cy="1580871"/>
            <a:chOff x="0" y="4290211"/>
            <a:chExt cx="1905000" cy="1881989"/>
          </a:xfrm>
        </p:grpSpPr>
        <p:sp>
          <p:nvSpPr>
            <p:cNvPr id="10" name="Rectangle 9"/>
            <p:cNvSpPr/>
            <p:nvPr/>
          </p:nvSpPr>
          <p:spPr>
            <a:xfrm>
              <a:off x="0" y="4343400"/>
              <a:ext cx="1828800" cy="1828800"/>
            </a:xfrm>
            <a:prstGeom prst="rect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Risk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685800" y="4290211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1447800" y="5026937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</p:nvPr>
        </p:nvGraphicFramePr>
        <p:xfrm>
          <a:off x="304800" y="1752600"/>
          <a:ext cx="86106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688592" y="76200"/>
            <a:ext cx="7226808" cy="715962"/>
          </a:xfrm>
        </p:spPr>
        <p:txBody>
          <a:bodyPr/>
          <a:lstStyle/>
          <a:p>
            <a:r>
              <a:rPr lang="en-US" dirty="0"/>
              <a:t>Plan Risk</a:t>
            </a:r>
          </a:p>
        </p:txBody>
      </p:sp>
    </p:spTree>
    <p:extLst>
      <p:ext uri="{BB962C8B-B14F-4D97-AF65-F5344CB8AC3E}">
        <p14:creationId xmlns:p14="http://schemas.microsoft.com/office/powerpoint/2010/main" val="3788835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69913" indent="-457200"/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Project Management Institute  </a:t>
            </a:r>
          </a:p>
          <a:p>
            <a:pPr marL="912813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Aharoni" panose="02010803020104030203" pitchFamily="2" charset="-79"/>
              </a:rPr>
              <a:t>The PMI is an international organization founded to:</a:t>
            </a:r>
          </a:p>
          <a:p>
            <a:pPr marL="912813" lvl="4" indent="-34290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Promote professional project management principles and techniques; </a:t>
            </a:r>
          </a:p>
          <a:p>
            <a:pPr marL="912813" lvl="4" indent="-34290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Create and deliver an educational program that strengthens local project management professionals' skills; </a:t>
            </a:r>
          </a:p>
          <a:p>
            <a:pPr marL="912813" lvl="4" indent="-342900">
              <a:lnSpc>
                <a:spcPct val="11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</a:rPr>
              <a:t>Provide world-class PMI certification and training 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endParaRPr lang="en-US" sz="2000" b="1" dirty="0"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pPr marL="457200" indent="-457200"/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  <a:cs typeface="Aharoni" panose="02010803020104030203" pitchFamily="2" charset="-79"/>
              </a:rPr>
              <a:t>Delaware Valley Chapter  </a:t>
            </a:r>
          </a:p>
          <a:p>
            <a:pPr marL="912813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Aharoni" panose="02010803020104030203" pitchFamily="2" charset="-79"/>
              </a:rPr>
              <a:t>The local PMI chapter serving the Greater Philadelphia area, South Jersey, Delaware, Eastern Shore Maryland.</a:t>
            </a:r>
          </a:p>
          <a:p>
            <a:pPr algn="ctr">
              <a:lnSpc>
                <a:spcPct val="90000"/>
              </a:lnSpc>
              <a:buClr>
                <a:schemeClr val="tx1"/>
              </a:buClr>
            </a:pPr>
            <a:endParaRPr lang="en-US" altLang="en-US" sz="1400" b="1" i="1" dirty="0">
              <a:solidFill>
                <a:srgbClr val="3333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We Are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1.</a:t>
            </a:r>
            <a:fld id="{C1CDC479-8B9D-4647-8493-BAA7F13DFFF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72967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17415" name="TextBox 2"/>
          <p:cNvSpPr txBox="1">
            <a:spLocks noChangeArrowheads="1"/>
          </p:cNvSpPr>
          <p:nvPr/>
        </p:nvSpPr>
        <p:spPr bwMode="auto">
          <a:xfrm>
            <a:off x="304799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+mj-lt"/>
              </a:rPr>
              <a:t>Be proactive – stop problems before they happen!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799" y="1905000"/>
          <a:ext cx="8535460" cy="3962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79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9111">
                  <a:extLst>
                    <a:ext uri="{9D8B030D-6E8A-4147-A177-3AD203B41FA5}">
                      <a16:colId xmlns:a16="http://schemas.microsoft.com/office/drawing/2014/main" val="419000862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289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90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Risk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Probability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Impact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Owner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Action Plan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2672">
                <a:tc>
                  <a:txBody>
                    <a:bodyPr/>
                    <a:lstStyle/>
                    <a:p>
                      <a:r>
                        <a:rPr lang="en-US" sz="1800" dirty="0"/>
                        <a:t>Paint</a:t>
                      </a:r>
                      <a:r>
                        <a:rPr lang="en-US" sz="1800" baseline="0" dirty="0"/>
                        <a:t> does not cover well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/>
                        <a:t>Medium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/>
                        <a:t>High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/>
                        <a:t>Bob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/>
                        <a:t>Buy a paint sample and try it ahead of time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2672">
                <a:tc>
                  <a:txBody>
                    <a:bodyPr/>
                    <a:lstStyle/>
                    <a:p>
                      <a:r>
                        <a:rPr lang="en-US" sz="1800" dirty="0"/>
                        <a:t>Paint</a:t>
                      </a:r>
                      <a:r>
                        <a:rPr lang="en-US" sz="1800" baseline="0" dirty="0"/>
                        <a:t> gets onto carpet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/>
                        <a:t>Joe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Use drop cloths</a:t>
                      </a:r>
                    </a:p>
                    <a:p>
                      <a:r>
                        <a:rPr lang="en-US" sz="1800" dirty="0"/>
                        <a:t>Get emergency cleaning supplies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2672">
                <a:tc>
                  <a:txBody>
                    <a:bodyPr/>
                    <a:lstStyle/>
                    <a:p>
                      <a:r>
                        <a:rPr lang="en-US" sz="1800" dirty="0"/>
                        <a:t>Customer</a:t>
                      </a:r>
                      <a:r>
                        <a:rPr lang="en-US" sz="1800" baseline="0" dirty="0"/>
                        <a:t> could order more work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Medium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/>
                        <a:t>Bob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Create a customer satisfaction plan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2672">
                <a:tc>
                  <a:txBody>
                    <a:bodyPr/>
                    <a:lstStyle/>
                    <a:p>
                      <a:r>
                        <a:rPr lang="en-US" sz="1800" dirty="0"/>
                        <a:t>Might</a:t>
                      </a:r>
                      <a:r>
                        <a:rPr lang="en-US" sz="1800" baseline="0" dirty="0"/>
                        <a:t> run out of paint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Medium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/>
                        <a:t>Jane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Identify</a:t>
                      </a:r>
                      <a:r>
                        <a:rPr lang="en-US" sz="1800" baseline="0" dirty="0"/>
                        <a:t> nearest paint store</a:t>
                      </a:r>
                    </a:p>
                    <a:p>
                      <a:r>
                        <a:rPr lang="en-US" sz="1800" baseline="0" dirty="0"/>
                        <a:t>Have truck and credit card on-site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2672">
                <a:tc>
                  <a:txBody>
                    <a:bodyPr/>
                    <a:lstStyle/>
                    <a:p>
                      <a:r>
                        <a:rPr lang="en-US" sz="1800" dirty="0"/>
                        <a:t>Painter</a:t>
                      </a:r>
                      <a:r>
                        <a:rPr lang="en-US" sz="1800" baseline="0" dirty="0"/>
                        <a:t> could be injured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kern="1200" dirty="0"/>
                        <a:t>Joe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Carry liability insurance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152400" y="76200"/>
            <a:ext cx="1600200" cy="1580871"/>
            <a:chOff x="0" y="4290211"/>
            <a:chExt cx="1905000" cy="1881989"/>
          </a:xfrm>
        </p:grpSpPr>
        <p:sp>
          <p:nvSpPr>
            <p:cNvPr id="14" name="Rectangle 13"/>
            <p:cNvSpPr/>
            <p:nvPr/>
          </p:nvSpPr>
          <p:spPr>
            <a:xfrm>
              <a:off x="0" y="4343400"/>
              <a:ext cx="1828800" cy="1828800"/>
            </a:xfrm>
            <a:prstGeom prst="rect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Risk</a:t>
              </a:r>
            </a:p>
          </p:txBody>
        </p:sp>
        <p:sp>
          <p:nvSpPr>
            <p:cNvPr id="15" name="Oval 14"/>
            <p:cNvSpPr/>
            <p:nvPr/>
          </p:nvSpPr>
          <p:spPr>
            <a:xfrm>
              <a:off x="685800" y="4290211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447800" y="5026937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88592" y="76200"/>
            <a:ext cx="7226808" cy="715962"/>
          </a:xfrm>
        </p:spPr>
        <p:txBody>
          <a:bodyPr/>
          <a:lstStyle/>
          <a:p>
            <a:r>
              <a:rPr lang="en-US" dirty="0"/>
              <a:t>Plan Risk: Example</a:t>
            </a:r>
          </a:p>
        </p:txBody>
      </p:sp>
    </p:spTree>
    <p:extLst>
      <p:ext uri="{BB962C8B-B14F-4D97-AF65-F5344CB8AC3E}">
        <p14:creationId xmlns:p14="http://schemas.microsoft.com/office/powerpoint/2010/main" val="25902581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777950"/>
            <a:ext cx="8610600" cy="705023"/>
          </a:xfrm>
        </p:spPr>
        <p:txBody>
          <a:bodyPr/>
          <a:lstStyle/>
          <a:p>
            <a:r>
              <a:rPr lang="en-US" dirty="0"/>
              <a:t>Plan risks for your “Moon” project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41</a:t>
            </a:fld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152400" y="76200"/>
            <a:ext cx="1600200" cy="1580871"/>
            <a:chOff x="0" y="4290211"/>
            <a:chExt cx="1905000" cy="1881989"/>
          </a:xfrm>
        </p:grpSpPr>
        <p:sp>
          <p:nvSpPr>
            <p:cNvPr id="13" name="Rectangle 12"/>
            <p:cNvSpPr/>
            <p:nvPr/>
          </p:nvSpPr>
          <p:spPr>
            <a:xfrm>
              <a:off x="0" y="4343400"/>
              <a:ext cx="1828800" cy="1828800"/>
            </a:xfrm>
            <a:prstGeom prst="rect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Risk</a:t>
              </a:r>
            </a:p>
          </p:txBody>
        </p:sp>
        <p:sp>
          <p:nvSpPr>
            <p:cNvPr id="14" name="Oval 13"/>
            <p:cNvSpPr/>
            <p:nvPr/>
          </p:nvSpPr>
          <p:spPr>
            <a:xfrm>
              <a:off x="685800" y="4290211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1447800" y="5026937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04800" y="2482973"/>
          <a:ext cx="8534400" cy="391782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79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8051">
                  <a:extLst>
                    <a:ext uri="{9D8B030D-6E8A-4147-A177-3AD203B41FA5}">
                      <a16:colId xmlns:a16="http://schemas.microsoft.com/office/drawing/2014/main" val="419000862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289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057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Risk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Probability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Impact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Owner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Action Plan</a:t>
                      </a:r>
                      <a:endParaRPr lang="en-US" sz="18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45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145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45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145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45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88592" y="76200"/>
            <a:ext cx="7226808" cy="715962"/>
          </a:xfrm>
        </p:spPr>
        <p:txBody>
          <a:bodyPr/>
          <a:lstStyle/>
          <a:p>
            <a:r>
              <a:rPr lang="en-US" dirty="0"/>
              <a:t>Plan Risk: Your Turn</a:t>
            </a:r>
          </a:p>
        </p:txBody>
      </p:sp>
    </p:spTree>
    <p:extLst>
      <p:ext uri="{BB962C8B-B14F-4D97-AF65-F5344CB8AC3E}">
        <p14:creationId xmlns:p14="http://schemas.microsoft.com/office/powerpoint/2010/main" val="153575710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799" y="1905000"/>
            <a:ext cx="3886201" cy="4114800"/>
          </a:xfrm>
        </p:spPr>
        <p:txBody>
          <a:bodyPr/>
          <a:lstStyle/>
          <a:p>
            <a:r>
              <a:rPr lang="en-US" altLang="en-US" dirty="0"/>
              <a:t>Determine what goods and services you need</a:t>
            </a:r>
          </a:p>
          <a:p>
            <a:endParaRPr lang="en-US" altLang="en-US" dirty="0"/>
          </a:p>
          <a:p>
            <a:r>
              <a:rPr lang="en-US" altLang="en-US" dirty="0"/>
              <a:t>Determine how you will acquire them</a:t>
            </a:r>
          </a:p>
          <a:p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17415" name="TextBox 2"/>
          <p:cNvSpPr txBox="1">
            <a:spLocks noChangeArrowheads="1"/>
          </p:cNvSpPr>
          <p:nvPr/>
        </p:nvSpPr>
        <p:spPr bwMode="auto">
          <a:xfrm>
            <a:off x="304800" y="6091535"/>
            <a:ext cx="86106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Have what you need at the time that you need it.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63062" y="76200"/>
            <a:ext cx="1994338" cy="1752600"/>
            <a:chOff x="2400300" y="3962400"/>
            <a:chExt cx="2514600" cy="2209800"/>
          </a:xfrm>
          <a:solidFill>
            <a:schemeClr val="accent2"/>
          </a:solidFill>
        </p:grpSpPr>
        <p:sp>
          <p:nvSpPr>
            <p:cNvPr id="9" name="Oval 8"/>
            <p:cNvSpPr/>
            <p:nvPr/>
          </p:nvSpPr>
          <p:spPr>
            <a:xfrm>
              <a:off x="3429000" y="39624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2400300" y="5026937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4457700" y="50292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743200" y="4343400"/>
              <a:ext cx="1828800" cy="18288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Purchasing</a:t>
              </a:r>
            </a:p>
          </p:txBody>
        </p:sp>
      </p:grpSp>
      <p:sp>
        <p:nvSpPr>
          <p:cNvPr id="14" name="TextBox 2"/>
          <p:cNvSpPr txBox="1">
            <a:spLocks noChangeArrowheads="1"/>
          </p:cNvSpPr>
          <p:nvPr/>
        </p:nvSpPr>
        <p:spPr bwMode="auto">
          <a:xfrm>
            <a:off x="4191001" y="1856125"/>
            <a:ext cx="4419600" cy="34778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marL="2857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1pPr>
            <a:lvl2pPr marL="742950" indent="-28575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FF0000"/>
                </a:solidFill>
                <a:latin typeface="Trebuchet MS" panose="020B0603020202020204" pitchFamily="34" charset="0"/>
              </a:defRPr>
            </a:lvl9pPr>
          </a:lstStyle>
          <a:p>
            <a:pPr marL="0" indent="0"/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>Examples</a:t>
            </a:r>
          </a:p>
          <a:p>
            <a:pPr marL="0" indent="0"/>
            <a:endParaRPr lang="en-US" altLang="en-US" sz="2000" dirty="0">
              <a:solidFill>
                <a:schemeClr val="tx1"/>
              </a:solidFill>
              <a:latin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What you need: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Ladder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Brushes and rollers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Paint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en-US" sz="2000" b="0" dirty="0">
              <a:solidFill>
                <a:schemeClr val="tx1"/>
              </a:solidFill>
              <a:latin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How to acquire: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Rent a ladder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Buy brushes and rollers at Lowes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2000" b="0" dirty="0">
                <a:solidFill>
                  <a:schemeClr val="tx1"/>
                </a:solidFill>
                <a:latin typeface="+mn-lt"/>
              </a:rPr>
              <a:t>Buy paint at Sherwin Williams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57704" y="76200"/>
            <a:ext cx="7057696" cy="715962"/>
          </a:xfrm>
        </p:spPr>
        <p:txBody>
          <a:bodyPr/>
          <a:lstStyle/>
          <a:p>
            <a:r>
              <a:rPr lang="en-US" dirty="0"/>
              <a:t>Plan Purchasing</a:t>
            </a:r>
          </a:p>
        </p:txBody>
      </p:sp>
    </p:spTree>
    <p:extLst>
      <p:ext uri="{BB962C8B-B14F-4D97-AF65-F5344CB8AC3E}">
        <p14:creationId xmlns:p14="http://schemas.microsoft.com/office/powerpoint/2010/main" val="87401202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2130972"/>
            <a:ext cx="8610600" cy="4269827"/>
          </a:xfrm>
        </p:spPr>
        <p:txBody>
          <a:bodyPr/>
          <a:lstStyle/>
          <a:p>
            <a:r>
              <a:rPr lang="en-US" dirty="0"/>
              <a:t>For your project</a:t>
            </a:r>
          </a:p>
          <a:p>
            <a:pPr lvl="1"/>
            <a:r>
              <a:rPr lang="en-US" dirty="0"/>
              <a:t>Determine what goods and services you need</a:t>
            </a:r>
          </a:p>
          <a:p>
            <a:pPr lvl="1"/>
            <a:r>
              <a:rPr lang="en-US" dirty="0"/>
              <a:t>Determine how you will acquire them</a:t>
            </a:r>
          </a:p>
          <a:p>
            <a:pPr lvl="1"/>
            <a:r>
              <a:rPr lang="en-US" i="1" dirty="0"/>
              <a:t>How will goods and services be delivered to the moon?</a:t>
            </a:r>
          </a:p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43</a:t>
            </a:fld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63062" y="76200"/>
            <a:ext cx="1994338" cy="1752600"/>
            <a:chOff x="2400300" y="3962400"/>
            <a:chExt cx="2514600" cy="2209800"/>
          </a:xfrm>
          <a:solidFill>
            <a:schemeClr val="accent2"/>
          </a:solidFill>
        </p:grpSpPr>
        <p:sp>
          <p:nvSpPr>
            <p:cNvPr id="13" name="Oval 12"/>
            <p:cNvSpPr/>
            <p:nvPr/>
          </p:nvSpPr>
          <p:spPr>
            <a:xfrm>
              <a:off x="3429000" y="39624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2400300" y="5026937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4457700" y="50292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743200" y="4343400"/>
              <a:ext cx="1828800" cy="18288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Purchasing</a:t>
              </a: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785444" y="76200"/>
            <a:ext cx="7129955" cy="715962"/>
          </a:xfrm>
        </p:spPr>
        <p:txBody>
          <a:bodyPr/>
          <a:lstStyle/>
          <a:p>
            <a:r>
              <a:rPr lang="en-US" dirty="0"/>
              <a:t>Plan Purchasing: Your Turn</a:t>
            </a:r>
          </a:p>
        </p:txBody>
      </p:sp>
    </p:spTree>
    <p:extLst>
      <p:ext uri="{BB962C8B-B14F-4D97-AF65-F5344CB8AC3E}">
        <p14:creationId xmlns:p14="http://schemas.microsoft.com/office/powerpoint/2010/main" val="251640818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610600" cy="4114800"/>
          </a:xfrm>
        </p:spPr>
        <p:txBody>
          <a:bodyPr>
            <a:normAutofit fontScale="85000" lnSpcReduction="10000"/>
          </a:bodyPr>
          <a:lstStyle/>
          <a:p>
            <a:pPr marL="285750" indent="-285750"/>
            <a:r>
              <a:rPr lang="en-US" dirty="0"/>
              <a:t>Acquire your project team</a:t>
            </a:r>
          </a:p>
          <a:p>
            <a:pPr marL="285750" indent="-285750"/>
            <a:endParaRPr lang="en-US" dirty="0"/>
          </a:p>
          <a:p>
            <a:pPr marL="285750" indent="-285750"/>
            <a:r>
              <a:rPr lang="en-US" dirty="0"/>
              <a:t>Assign your project team members to roles</a:t>
            </a:r>
          </a:p>
          <a:p>
            <a:pPr marL="285750" indent="-285750"/>
            <a:endParaRPr lang="en-US" dirty="0"/>
          </a:p>
          <a:p>
            <a:pPr marL="285750" indent="-285750"/>
            <a:r>
              <a:rPr lang="en-US" dirty="0"/>
              <a:t>Assign your project team members to activities</a:t>
            </a:r>
          </a:p>
          <a:p>
            <a:pPr marL="285750" indent="-285750"/>
            <a:endParaRPr lang="en-US" dirty="0"/>
          </a:p>
          <a:p>
            <a:pPr marL="285750" indent="-285750"/>
            <a:r>
              <a:rPr lang="en-US" dirty="0"/>
              <a:t>Train your project team</a:t>
            </a:r>
          </a:p>
          <a:p>
            <a:pPr marL="285750" indent="-285750"/>
            <a:endParaRPr lang="en-US" dirty="0"/>
          </a:p>
          <a:p>
            <a:pPr marL="285750" indent="-285750"/>
            <a:r>
              <a:rPr lang="en-US" dirty="0"/>
              <a:t>Determine how you will motivate and reward your team</a:t>
            </a:r>
          </a:p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17415" name="TextBox 2"/>
          <p:cNvSpPr txBox="1">
            <a:spLocks noChangeArrowheads="1"/>
          </p:cNvSpPr>
          <p:nvPr/>
        </p:nvSpPr>
        <p:spPr bwMode="auto">
          <a:xfrm>
            <a:off x="304800" y="6015335"/>
            <a:ext cx="86106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+mj-lt"/>
              </a:rPr>
              <a:t>Your project needs a trained, organized, motivated team.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36963" y="76200"/>
            <a:ext cx="1743456" cy="1676400"/>
            <a:chOff x="4495800" y="4267200"/>
            <a:chExt cx="1981200" cy="1905000"/>
          </a:xfrm>
        </p:grpSpPr>
        <p:sp>
          <p:nvSpPr>
            <p:cNvPr id="9" name="Rectangle 8"/>
            <p:cNvSpPr/>
            <p:nvPr/>
          </p:nvSpPr>
          <p:spPr>
            <a:xfrm>
              <a:off x="4572000" y="4343400"/>
              <a:ext cx="1828800" cy="1828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People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5257800" y="4267200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019800" y="5029200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495800" y="5034104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13362" y="76200"/>
            <a:ext cx="7102037" cy="715962"/>
          </a:xfrm>
        </p:spPr>
        <p:txBody>
          <a:bodyPr/>
          <a:lstStyle/>
          <a:p>
            <a:r>
              <a:rPr lang="en-US" dirty="0"/>
              <a:t>Plan People</a:t>
            </a:r>
          </a:p>
        </p:txBody>
      </p:sp>
    </p:spTree>
    <p:extLst>
      <p:ext uri="{BB962C8B-B14F-4D97-AF65-F5344CB8AC3E}">
        <p14:creationId xmlns:p14="http://schemas.microsoft.com/office/powerpoint/2010/main" val="5149299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17415" name="TextBox 2"/>
          <p:cNvSpPr txBox="1">
            <a:spLocks noChangeArrowheads="1"/>
          </p:cNvSpPr>
          <p:nvPr/>
        </p:nvSpPr>
        <p:spPr bwMode="auto">
          <a:xfrm>
            <a:off x="275705" y="5835005"/>
            <a:ext cx="86106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+mj-lt"/>
              </a:rPr>
              <a:t>Organize your team for roles and activities.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95800" y="1447800"/>
            <a:ext cx="4495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</a:rPr>
              <a:t>Responsibility Assignment Matrix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495801" y="1950720"/>
          <a:ext cx="4495799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32209">
                <a:tc rowSpan="2">
                  <a:txBody>
                    <a:bodyPr/>
                    <a:lstStyle/>
                    <a:p>
                      <a:r>
                        <a:rPr lang="en-US" sz="2000" dirty="0"/>
                        <a:t>Activity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sz="2000" dirty="0"/>
                        <a:t>Team Members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20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Joe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Bob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Jane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Betty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209">
                <a:tc>
                  <a:txBody>
                    <a:bodyPr/>
                    <a:lstStyle/>
                    <a:p>
                      <a:r>
                        <a:rPr lang="en-US" sz="2000" dirty="0"/>
                        <a:t>Clear</a:t>
                      </a:r>
                      <a:r>
                        <a:rPr lang="en-US" sz="2000" baseline="0" dirty="0"/>
                        <a:t> Room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2209">
                <a:tc>
                  <a:txBody>
                    <a:bodyPr/>
                    <a:lstStyle/>
                    <a:p>
                      <a:r>
                        <a:rPr lang="en-US" sz="2000" dirty="0"/>
                        <a:t>Repair walls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2209">
                <a:tc>
                  <a:txBody>
                    <a:bodyPr/>
                    <a:lstStyle/>
                    <a:p>
                      <a:r>
                        <a:rPr lang="en-US" sz="2000" dirty="0"/>
                        <a:t>Tape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209">
                <a:tc>
                  <a:txBody>
                    <a:bodyPr/>
                    <a:lstStyle/>
                    <a:p>
                      <a:r>
                        <a:rPr lang="en-US" sz="2000" dirty="0"/>
                        <a:t>Paint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209">
                <a:tc>
                  <a:txBody>
                    <a:bodyPr/>
                    <a:lstStyle/>
                    <a:p>
                      <a:r>
                        <a:rPr lang="en-US" sz="2000" dirty="0"/>
                        <a:t>Inspector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01342" y="4811460"/>
            <a:ext cx="3238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+mj-lt"/>
              </a:rPr>
              <a:t>P=Primary Responsibility</a:t>
            </a:r>
          </a:p>
          <a:p>
            <a:r>
              <a:rPr lang="en-US" sz="2000" dirty="0">
                <a:solidFill>
                  <a:schemeClr val="tx1"/>
                </a:solidFill>
                <a:latin typeface="+mj-lt"/>
              </a:rPr>
              <a:t>S=Secondary Responsibility</a:t>
            </a:r>
          </a:p>
        </p:txBody>
      </p:sp>
      <p:graphicFrame>
        <p:nvGraphicFramePr>
          <p:cNvPr id="5" name="Diagram 4"/>
          <p:cNvGraphicFramePr/>
          <p:nvPr/>
        </p:nvGraphicFramePr>
        <p:xfrm>
          <a:off x="375538" y="2377779"/>
          <a:ext cx="3505200" cy="21180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75539" y="19005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</a:rPr>
              <a:t>Organization Chart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813362" y="76200"/>
            <a:ext cx="7102037" cy="715962"/>
          </a:xfrm>
        </p:spPr>
        <p:txBody>
          <a:bodyPr/>
          <a:lstStyle/>
          <a:p>
            <a:r>
              <a:rPr lang="en-US" dirty="0"/>
              <a:t>Plan People: Example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136963" y="76200"/>
            <a:ext cx="1743456" cy="1676400"/>
            <a:chOff x="4495800" y="4267200"/>
            <a:chExt cx="1981200" cy="1905000"/>
          </a:xfrm>
        </p:grpSpPr>
        <p:sp>
          <p:nvSpPr>
            <p:cNvPr id="22" name="Rectangle 21"/>
            <p:cNvSpPr/>
            <p:nvPr/>
          </p:nvSpPr>
          <p:spPr>
            <a:xfrm>
              <a:off x="4572000" y="4343400"/>
              <a:ext cx="1828800" cy="1828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People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5257800" y="4267200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6019800" y="5029200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4495800" y="5034104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731351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819656"/>
            <a:ext cx="8610600" cy="445890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For the Moon project:</a:t>
            </a:r>
          </a:p>
          <a:p>
            <a:endParaRPr lang="en-US" dirty="0"/>
          </a:p>
          <a:p>
            <a:pPr lvl="1"/>
            <a:r>
              <a:rPr lang="en-US" dirty="0"/>
              <a:t>Decide how you will acquire your project team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Assign your project team members to roles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Assign your project team members to activities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Determine how you will train your project team</a:t>
            </a:r>
          </a:p>
          <a:p>
            <a:pPr lvl="1"/>
            <a:endParaRPr lang="en-US" dirty="0"/>
          </a:p>
          <a:p>
            <a:pPr lvl="1"/>
            <a:r>
              <a:rPr lang="en-US" i="1" dirty="0">
                <a:solidFill>
                  <a:srgbClr val="3333FF"/>
                </a:solidFill>
              </a:rPr>
              <a:t>Why will cross-functional training be important?</a:t>
            </a:r>
          </a:p>
          <a:p>
            <a:endParaRPr lang="en-US" dirty="0"/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46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76200" y="76200"/>
            <a:ext cx="1981200" cy="1224104"/>
            <a:chOff x="4495800" y="4267200"/>
            <a:chExt cx="1981200" cy="1224104"/>
          </a:xfrm>
        </p:grpSpPr>
        <p:sp>
          <p:nvSpPr>
            <p:cNvPr id="12" name="Oval 11"/>
            <p:cNvSpPr/>
            <p:nvPr/>
          </p:nvSpPr>
          <p:spPr>
            <a:xfrm>
              <a:off x="5257800" y="4267200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6019800" y="5029200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4495800" y="5034104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36963" y="76200"/>
            <a:ext cx="1743456" cy="1676400"/>
            <a:chOff x="4495800" y="4267200"/>
            <a:chExt cx="1981200" cy="1905000"/>
          </a:xfrm>
        </p:grpSpPr>
        <p:sp>
          <p:nvSpPr>
            <p:cNvPr id="23" name="Rectangle 22"/>
            <p:cNvSpPr/>
            <p:nvPr/>
          </p:nvSpPr>
          <p:spPr>
            <a:xfrm>
              <a:off x="4572000" y="4343400"/>
              <a:ext cx="1828800" cy="1828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People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5257800" y="4267200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6019800" y="5029200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" name="Oval 25"/>
            <p:cNvSpPr/>
            <p:nvPr/>
          </p:nvSpPr>
          <p:spPr>
            <a:xfrm>
              <a:off x="4495800" y="5034104"/>
              <a:ext cx="457200" cy="457200"/>
            </a:xfrm>
            <a:prstGeom prst="ellipse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813362" y="76200"/>
            <a:ext cx="7102037" cy="715962"/>
          </a:xfrm>
        </p:spPr>
        <p:txBody>
          <a:bodyPr/>
          <a:lstStyle/>
          <a:p>
            <a:r>
              <a:rPr lang="en-US" dirty="0"/>
              <a:t>Plan People: Your Turn</a:t>
            </a:r>
          </a:p>
        </p:txBody>
      </p:sp>
    </p:spTree>
    <p:extLst>
      <p:ext uri="{BB962C8B-B14F-4D97-AF65-F5344CB8AC3E}">
        <p14:creationId xmlns:p14="http://schemas.microsoft.com/office/powerpoint/2010/main" val="172602930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2133600"/>
            <a:ext cx="5181600" cy="380999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Communication is essential for project success</a:t>
            </a:r>
          </a:p>
          <a:p>
            <a:endParaRPr lang="en-US" dirty="0"/>
          </a:p>
          <a:p>
            <a:r>
              <a:rPr lang="en-US" dirty="0"/>
              <a:t>Poor communication can cause:</a:t>
            </a:r>
          </a:p>
          <a:p>
            <a:pPr lvl="1"/>
            <a:r>
              <a:rPr lang="en-US" dirty="0"/>
              <a:t>Misunderstandings</a:t>
            </a:r>
          </a:p>
          <a:p>
            <a:pPr lvl="1"/>
            <a:r>
              <a:rPr lang="en-US" dirty="0"/>
              <a:t>Wasted time and effort</a:t>
            </a:r>
          </a:p>
          <a:p>
            <a:pPr lvl="1"/>
            <a:r>
              <a:rPr lang="en-US" dirty="0"/>
              <a:t>Low project team morale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18052" y="6023113"/>
            <a:ext cx="8587409" cy="5300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90% of a project manager’s time is spent communicating.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76200" y="42779"/>
            <a:ext cx="2057400" cy="1938421"/>
            <a:chOff x="6057900" y="3962400"/>
            <a:chExt cx="2345436" cy="2209800"/>
          </a:xfrm>
          <a:solidFill>
            <a:schemeClr val="accent4"/>
          </a:solidFill>
        </p:grpSpPr>
        <p:sp>
          <p:nvSpPr>
            <p:cNvPr id="7" name="Rectangle 6"/>
            <p:cNvSpPr/>
            <p:nvPr/>
          </p:nvSpPr>
          <p:spPr>
            <a:xfrm>
              <a:off x="6400799" y="4343401"/>
              <a:ext cx="2002537" cy="1828799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Communication</a:t>
              </a:r>
            </a:p>
          </p:txBody>
        </p:sp>
        <p:sp>
          <p:nvSpPr>
            <p:cNvPr id="8" name="Oval 7"/>
            <p:cNvSpPr/>
            <p:nvPr/>
          </p:nvSpPr>
          <p:spPr>
            <a:xfrm>
              <a:off x="7086600" y="39624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6057900" y="50292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448300" y="1304879"/>
          <a:ext cx="3260035" cy="418099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260035">
                  <a:extLst>
                    <a:ext uri="{9D8B030D-6E8A-4147-A177-3AD203B41FA5}">
                      <a16:colId xmlns:a16="http://schemas.microsoft.com/office/drawing/2014/main" val="1539097101"/>
                    </a:ext>
                  </a:extLst>
                </a:gridCol>
              </a:tblGrid>
              <a:tr h="6487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Types</a:t>
                      </a:r>
                      <a:r>
                        <a:rPr lang="en-US" sz="2400" baseline="0" dirty="0"/>
                        <a:t> of Communication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314755"/>
                  </a:ext>
                </a:extLst>
              </a:tr>
              <a:tr h="55967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Internal and External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2509"/>
                  </a:ext>
                </a:extLst>
              </a:tr>
              <a:tr h="55967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Vertical and Horizontal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287120"/>
                  </a:ext>
                </a:extLst>
              </a:tr>
              <a:tr h="55967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Written and Oral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8304144"/>
                  </a:ext>
                </a:extLst>
              </a:tr>
              <a:tr h="55967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Verbal and Non-verbal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940667"/>
                  </a:ext>
                </a:extLst>
              </a:tr>
              <a:tr h="55967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Formal and Informal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543408"/>
                  </a:ext>
                </a:extLst>
              </a:tr>
              <a:tr h="55967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Official and Unofficial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361517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76200"/>
            <a:ext cx="6781800" cy="715962"/>
          </a:xfrm>
        </p:spPr>
        <p:txBody>
          <a:bodyPr/>
          <a:lstStyle/>
          <a:p>
            <a:r>
              <a:rPr lang="en-US" dirty="0"/>
              <a:t>Plan Communication</a:t>
            </a:r>
          </a:p>
        </p:txBody>
      </p:sp>
    </p:spTree>
    <p:extLst>
      <p:ext uri="{BB962C8B-B14F-4D97-AF65-F5344CB8AC3E}">
        <p14:creationId xmlns:p14="http://schemas.microsoft.com/office/powerpoint/2010/main" val="282975350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48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78295" y="2142918"/>
          <a:ext cx="8587408" cy="3337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293704">
                  <a:extLst>
                    <a:ext uri="{9D8B030D-6E8A-4147-A177-3AD203B41FA5}">
                      <a16:colId xmlns:a16="http://schemas.microsoft.com/office/drawing/2014/main" val="2520161377"/>
                    </a:ext>
                  </a:extLst>
                </a:gridCol>
                <a:gridCol w="4293704">
                  <a:extLst>
                    <a:ext uri="{9D8B030D-6E8A-4147-A177-3AD203B41FA5}">
                      <a16:colId xmlns:a16="http://schemas.microsoft.com/office/drawing/2014/main" val="28150815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Purpose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Skill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245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Hear</a:t>
                      </a:r>
                      <a:r>
                        <a:rPr lang="en-US" baseline="0" dirty="0"/>
                        <a:t> what others are really saying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Active listening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899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Understand</a:t>
                      </a:r>
                      <a:r>
                        <a:rPr lang="en-US" baseline="0" dirty="0"/>
                        <a:t> and uncover deeper meaning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Questioning and probing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9104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Tell others what they</a:t>
                      </a:r>
                      <a:r>
                        <a:rPr lang="en-US" baseline="0" dirty="0"/>
                        <a:t> can expect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Setting</a:t>
                      </a:r>
                      <a:r>
                        <a:rPr lang="en-US" baseline="0" dirty="0"/>
                        <a:t> and managing expectations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612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Increase knowledge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Educating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5628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Improve performance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Coaching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45456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Convince</a:t>
                      </a:r>
                      <a:r>
                        <a:rPr lang="en-US" baseline="0" dirty="0"/>
                        <a:t> others to act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Persuading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954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Encourage the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Motivating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4913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Minimize disruption due to conflicts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Resolving conflict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4368755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78294" y="5950227"/>
            <a:ext cx="8587409" cy="4505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Use the skill to achieve the results you want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76199" y="243305"/>
            <a:ext cx="2133600" cy="1737895"/>
            <a:chOff x="6057900" y="3962400"/>
            <a:chExt cx="2096814" cy="2209800"/>
          </a:xfrm>
          <a:solidFill>
            <a:schemeClr val="accent4"/>
          </a:solidFill>
        </p:grpSpPr>
        <p:sp>
          <p:nvSpPr>
            <p:cNvPr id="12" name="Rectangle 11"/>
            <p:cNvSpPr/>
            <p:nvPr/>
          </p:nvSpPr>
          <p:spPr>
            <a:xfrm>
              <a:off x="6256511" y="3962400"/>
              <a:ext cx="1898203" cy="22098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Communication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7086600" y="39624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6057900" y="50292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2209798" y="76200"/>
            <a:ext cx="6705601" cy="715962"/>
          </a:xfrm>
        </p:spPr>
        <p:txBody>
          <a:bodyPr/>
          <a:lstStyle/>
          <a:p>
            <a:r>
              <a:rPr lang="en-US" dirty="0"/>
              <a:t>Communication Skills</a:t>
            </a:r>
          </a:p>
        </p:txBody>
      </p:sp>
    </p:spTree>
    <p:extLst>
      <p:ext uri="{BB962C8B-B14F-4D97-AF65-F5344CB8AC3E}">
        <p14:creationId xmlns:p14="http://schemas.microsoft.com/office/powerpoint/2010/main" val="35805711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2171700"/>
          <a:ext cx="8610598" cy="30861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98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8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8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142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en-US" sz="1800" dirty="0"/>
                        <a:t>Stakeholder</a:t>
                      </a:r>
                    </a:p>
                  </a:txBody>
                  <a:tcPr marL="74875" marR="74875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Frequency</a:t>
                      </a:r>
                    </a:p>
                  </a:txBody>
                  <a:tcPr marL="74875" marR="74875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Type</a:t>
                      </a:r>
                    </a:p>
                  </a:txBody>
                  <a:tcPr marL="74875" marR="74875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Purpose</a:t>
                      </a:r>
                    </a:p>
                  </a:txBody>
                  <a:tcPr marL="74875" marR="74875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en-US" sz="1800" dirty="0"/>
                        <a:t>Home Owner</a:t>
                      </a:r>
                    </a:p>
                  </a:txBody>
                  <a:tcPr marL="74875" marR="74875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Once</a:t>
                      </a:r>
                    </a:p>
                  </a:txBody>
                  <a:tcPr marL="74875" marR="74875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Written</a:t>
                      </a:r>
                    </a:p>
                  </a:txBody>
                  <a:tcPr marL="74875" marR="74875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Provide</a:t>
                      </a:r>
                      <a:r>
                        <a:rPr lang="en-US" sz="1800" baseline="0" dirty="0"/>
                        <a:t> a complete description of the painting job and what the end product will be</a:t>
                      </a:r>
                      <a:endParaRPr lang="en-US" sz="1800" dirty="0"/>
                    </a:p>
                  </a:txBody>
                  <a:tcPr marL="74875" marR="74875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r>
                        <a:rPr lang="en-US" sz="1800" dirty="0"/>
                        <a:t>Team</a:t>
                      </a:r>
                    </a:p>
                  </a:txBody>
                  <a:tcPr marL="74875" marR="74875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Daily</a:t>
                      </a:r>
                    </a:p>
                  </a:txBody>
                  <a:tcPr marL="74875" marR="74875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Oral</a:t>
                      </a:r>
                    </a:p>
                  </a:txBody>
                  <a:tcPr marL="74875" marR="74875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Overall</a:t>
                      </a:r>
                      <a:r>
                        <a:rPr lang="en-US" sz="1800" baseline="0" dirty="0"/>
                        <a:t> plan for the project and daily updates as project progresses</a:t>
                      </a:r>
                      <a:endParaRPr lang="en-US" sz="1800" dirty="0"/>
                    </a:p>
                  </a:txBody>
                  <a:tcPr marL="74875" marR="74875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800" dirty="0"/>
                        <a:t>Team</a:t>
                      </a:r>
                    </a:p>
                  </a:txBody>
                  <a:tcPr marL="74875" marR="74875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Once</a:t>
                      </a:r>
                    </a:p>
                  </a:txBody>
                  <a:tcPr marL="74875" marR="74875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Demonstration</a:t>
                      </a:r>
                    </a:p>
                  </a:txBody>
                  <a:tcPr marL="74875" marR="74875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Instruct team on painting</a:t>
                      </a:r>
                      <a:r>
                        <a:rPr lang="en-US" sz="1800" baseline="0" dirty="0"/>
                        <a:t> techniques for walls and trim</a:t>
                      </a:r>
                      <a:endParaRPr lang="en-US" sz="1800" dirty="0"/>
                    </a:p>
                  </a:txBody>
                  <a:tcPr marL="74875" marR="74875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r>
                        <a:rPr lang="en-US" sz="1800" dirty="0"/>
                        <a:t>Home Owner</a:t>
                      </a:r>
                    </a:p>
                  </a:txBody>
                  <a:tcPr marL="74875" marR="74875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Daily</a:t>
                      </a:r>
                    </a:p>
                  </a:txBody>
                  <a:tcPr marL="74875" marR="74875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Oral</a:t>
                      </a:r>
                    </a:p>
                  </a:txBody>
                  <a:tcPr marL="74875" marR="74875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Provide updates on the progress of the project at the end of each day and if there are any issues with completion</a:t>
                      </a:r>
                    </a:p>
                  </a:txBody>
                  <a:tcPr marL="74875" marR="74875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49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8294" y="5950227"/>
            <a:ext cx="8587409" cy="4505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Plan to communicate – who, when, how, and why.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-1" y="243304"/>
            <a:ext cx="2209801" cy="1890295"/>
            <a:chOff x="6057900" y="3962400"/>
            <a:chExt cx="2011944" cy="2403583"/>
          </a:xfrm>
          <a:solidFill>
            <a:schemeClr val="accent4"/>
          </a:solidFill>
        </p:grpSpPr>
        <p:sp>
          <p:nvSpPr>
            <p:cNvPr id="12" name="Rectangle 11"/>
            <p:cNvSpPr/>
            <p:nvPr/>
          </p:nvSpPr>
          <p:spPr>
            <a:xfrm>
              <a:off x="6311278" y="4419599"/>
              <a:ext cx="1758566" cy="1946384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</a:t>
              </a:r>
              <a:r>
                <a:rPr kumimoji="0" lang="en-US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mmunication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7086600" y="39624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6057900" y="50292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57399" y="76200"/>
            <a:ext cx="6858001" cy="715962"/>
          </a:xfrm>
        </p:spPr>
        <p:txBody>
          <a:bodyPr>
            <a:normAutofit/>
          </a:bodyPr>
          <a:lstStyle/>
          <a:p>
            <a:r>
              <a:rPr lang="en-US" sz="3200" dirty="0"/>
              <a:t>Plan Communication: Example</a:t>
            </a:r>
          </a:p>
        </p:txBody>
      </p:sp>
    </p:spTree>
    <p:extLst>
      <p:ext uri="{BB962C8B-B14F-4D97-AF65-F5344CB8AC3E}">
        <p14:creationId xmlns:p14="http://schemas.microsoft.com/office/powerpoint/2010/main" val="3896269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2"/>
                </a:solidFill>
              </a:rPr>
              <a:t>Introduce yourself</a:t>
            </a:r>
          </a:p>
          <a:p>
            <a:pPr lvl="1"/>
            <a:r>
              <a:rPr lang="en-US" dirty="0"/>
              <a:t>What is your name?</a:t>
            </a:r>
          </a:p>
          <a:p>
            <a:pPr lvl="1"/>
            <a:r>
              <a:rPr lang="en-US" dirty="0"/>
              <a:t>Why are you here?</a:t>
            </a:r>
          </a:p>
          <a:p>
            <a:pPr lvl="1"/>
            <a:r>
              <a:rPr lang="en-US" dirty="0"/>
              <a:t>What do you hope to get from this group?</a:t>
            </a:r>
          </a:p>
          <a:p>
            <a:pPr lvl="1"/>
            <a:r>
              <a:rPr lang="en-US" dirty="0"/>
              <a:t>What do you think would be different managing a project on the moon from managing one on earth?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1.</a:t>
            </a:r>
            <a:fld id="{C1CDC479-8B9D-4647-8493-BAA7F13DFFF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Turn</a:t>
            </a:r>
          </a:p>
        </p:txBody>
      </p:sp>
    </p:spTree>
    <p:extLst>
      <p:ext uri="{BB962C8B-B14F-4D97-AF65-F5344CB8AC3E}">
        <p14:creationId xmlns:p14="http://schemas.microsoft.com/office/powerpoint/2010/main" val="323889918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 txBox="1">
            <a:spLocks/>
          </p:cNvSpPr>
          <p:nvPr/>
        </p:nvSpPr>
        <p:spPr>
          <a:xfrm>
            <a:off x="628650" y="2240245"/>
            <a:ext cx="7886700" cy="42367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Plan communication for the Moon project</a:t>
            </a:r>
          </a:p>
          <a:p>
            <a:pPr lvl="1">
              <a:spcBef>
                <a:spcPts val="1000"/>
              </a:spcBef>
              <a:defRPr/>
            </a:pPr>
            <a:r>
              <a:rPr lang="en-US" dirty="0"/>
              <a:t>How will face-to-face communication be impacted?</a:t>
            </a:r>
          </a:p>
          <a:p>
            <a:pPr lvl="1">
              <a:spcBef>
                <a:spcPts val="1000"/>
              </a:spcBef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will Conflict Resolution look like?</a:t>
            </a:r>
          </a:p>
          <a:p>
            <a:pPr lvl="1">
              <a:spcBef>
                <a:spcPts val="1000"/>
              </a:spcBef>
              <a:defRPr/>
            </a:pPr>
            <a:r>
              <a:rPr lang="en-US" dirty="0"/>
              <a:t>How can morale be maintained?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50</a:t>
            </a:fld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0" y="243305"/>
            <a:ext cx="2209802" cy="1814095"/>
            <a:chOff x="6057900" y="3962400"/>
            <a:chExt cx="2171702" cy="2296668"/>
          </a:xfrm>
          <a:solidFill>
            <a:schemeClr val="accent4"/>
          </a:solidFill>
        </p:grpSpPr>
        <p:sp>
          <p:nvSpPr>
            <p:cNvPr id="12" name="Rectangle 11"/>
            <p:cNvSpPr/>
            <p:nvPr/>
          </p:nvSpPr>
          <p:spPr>
            <a:xfrm>
              <a:off x="6286500" y="4419600"/>
              <a:ext cx="1943102" cy="1839468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Communication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7086600" y="39624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6057900" y="50292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76200"/>
            <a:ext cx="6934200" cy="715962"/>
          </a:xfrm>
        </p:spPr>
        <p:txBody>
          <a:bodyPr>
            <a:normAutofit/>
          </a:bodyPr>
          <a:lstStyle/>
          <a:p>
            <a:r>
              <a:rPr lang="en-US" sz="2800" dirty="0"/>
              <a:t>Plan Communication: Your Turn</a:t>
            </a:r>
          </a:p>
        </p:txBody>
      </p:sp>
    </p:spTree>
    <p:extLst>
      <p:ext uri="{BB962C8B-B14F-4D97-AF65-F5344CB8AC3E}">
        <p14:creationId xmlns:p14="http://schemas.microsoft.com/office/powerpoint/2010/main" val="355266325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914400"/>
            <a:ext cx="5213854" cy="4876800"/>
          </a:xfrm>
        </p:spPr>
        <p:txBody>
          <a:bodyPr/>
          <a:lstStyle/>
          <a:p>
            <a:pPr marL="285750"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sz="2400" dirty="0"/>
              <a:t>Write down your plan</a:t>
            </a:r>
          </a:p>
          <a:p>
            <a:pPr marL="285750"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sz="2400" dirty="0"/>
              <a:t>Compare your plan to your Project Charter and address differences</a:t>
            </a:r>
          </a:p>
          <a:p>
            <a:pPr marL="285750"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sz="2400" dirty="0"/>
              <a:t>Get agreement from stakeholders</a:t>
            </a:r>
          </a:p>
          <a:p>
            <a:pPr marL="685800" lvl="2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/>
              <a:t>Sponsor</a:t>
            </a:r>
          </a:p>
          <a:p>
            <a:pPr marL="685800" lvl="2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/>
              <a:t>Customers</a:t>
            </a:r>
          </a:p>
          <a:p>
            <a:pPr marL="685800" lvl="2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/>
              <a:t>Project Manager</a:t>
            </a:r>
          </a:p>
          <a:p>
            <a:pPr marL="685800" lvl="2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/>
              <a:t>Project Team</a:t>
            </a:r>
          </a:p>
          <a:p>
            <a:pPr marL="285750"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sz="2400" dirty="0"/>
              <a:t>Measure your project progress against your plan</a:t>
            </a:r>
          </a:p>
          <a:p>
            <a:pPr marL="285750" lvl="1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sz="2400" dirty="0"/>
              <a:t>Know that your plan will change</a:t>
            </a:r>
            <a:endParaRPr lang="en-US" dirty="0"/>
          </a:p>
        </p:txBody>
      </p:sp>
      <p:sp>
        <p:nvSpPr>
          <p:cNvPr id="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51</a:t>
            </a:fld>
            <a:endParaRPr lang="en-US" dirty="0"/>
          </a:p>
        </p:txBody>
      </p:sp>
      <p:sp>
        <p:nvSpPr>
          <p:cNvPr id="11271" name="TextBox 2"/>
          <p:cNvSpPr txBox="1">
            <a:spLocks noChangeArrowheads="1"/>
          </p:cNvSpPr>
          <p:nvPr/>
        </p:nvSpPr>
        <p:spPr bwMode="auto">
          <a:xfrm>
            <a:off x="304800" y="5867400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Your plan is an agreement of how to accomplish your goal.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570912" y="2362200"/>
            <a:ext cx="3344488" cy="1672244"/>
            <a:chOff x="914400" y="1600200"/>
            <a:chExt cx="7315200" cy="3657600"/>
          </a:xfrm>
        </p:grpSpPr>
        <p:sp>
          <p:nvSpPr>
            <p:cNvPr id="42" name="Rectangle 41"/>
            <p:cNvSpPr/>
            <p:nvPr/>
          </p:nvSpPr>
          <p:spPr>
            <a:xfrm>
              <a:off x="914400" y="3429000"/>
              <a:ext cx="1828800" cy="1828800"/>
            </a:xfrm>
            <a:prstGeom prst="rect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914400" y="1600200"/>
              <a:ext cx="1828800" cy="2209800"/>
              <a:chOff x="914400" y="2514600"/>
              <a:chExt cx="1828800" cy="2209800"/>
            </a:xfrm>
            <a:solidFill>
              <a:schemeClr val="accent1"/>
            </a:solidFill>
          </p:grpSpPr>
          <p:sp>
            <p:nvSpPr>
              <p:cNvPr id="44" name="Rectangle 43"/>
              <p:cNvSpPr/>
              <p:nvPr/>
            </p:nvSpPr>
            <p:spPr>
              <a:xfrm>
                <a:off x="914400" y="2514600"/>
                <a:ext cx="1828800" cy="182880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1600200" y="42672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46" name="Rectangle 45"/>
            <p:cNvSpPr/>
            <p:nvPr/>
          </p:nvSpPr>
          <p:spPr>
            <a:xfrm>
              <a:off x="4572000" y="3429000"/>
              <a:ext cx="1828800" cy="1828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2362200" y="1600200"/>
              <a:ext cx="2209800" cy="1828800"/>
              <a:chOff x="2362200" y="2514600"/>
              <a:chExt cx="2209800" cy="1828800"/>
            </a:xfrm>
            <a:solidFill>
              <a:schemeClr val="accent4"/>
            </a:solidFill>
          </p:grpSpPr>
          <p:sp>
            <p:nvSpPr>
              <p:cNvPr id="48" name="Oval 47"/>
              <p:cNvSpPr/>
              <p:nvPr/>
            </p:nvSpPr>
            <p:spPr>
              <a:xfrm>
                <a:off x="2362200" y="32004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2743200" y="2514600"/>
                <a:ext cx="1828800" cy="182880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2400300" y="3048000"/>
              <a:ext cx="2514600" cy="2209800"/>
              <a:chOff x="2400300" y="3962400"/>
              <a:chExt cx="2514600" cy="2209800"/>
            </a:xfrm>
            <a:solidFill>
              <a:schemeClr val="accent2"/>
            </a:solidFill>
          </p:grpSpPr>
          <p:sp>
            <p:nvSpPr>
              <p:cNvPr id="51" name="Rectangle 50"/>
              <p:cNvSpPr/>
              <p:nvPr/>
            </p:nvSpPr>
            <p:spPr>
              <a:xfrm>
                <a:off x="2743200" y="4343400"/>
                <a:ext cx="1828800" cy="182880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3429000" y="39624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2400300" y="5026937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4457700" y="50292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55" name="Group 54"/>
            <p:cNvGrpSpPr/>
            <p:nvPr/>
          </p:nvGrpSpPr>
          <p:grpSpPr>
            <a:xfrm>
              <a:off x="4191000" y="1600200"/>
              <a:ext cx="2209800" cy="2209800"/>
              <a:chOff x="4191000" y="2514600"/>
              <a:chExt cx="2209800" cy="2209800"/>
            </a:xfrm>
            <a:solidFill>
              <a:schemeClr val="accent6"/>
            </a:solidFill>
          </p:grpSpPr>
          <p:sp>
            <p:nvSpPr>
              <p:cNvPr id="56" name="Oval 55"/>
              <p:cNvSpPr/>
              <p:nvPr/>
            </p:nvSpPr>
            <p:spPr>
              <a:xfrm>
                <a:off x="4191000" y="32004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5257800" y="42672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4572000" y="2514600"/>
                <a:ext cx="1828800" cy="182880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6026150" y="1600200"/>
              <a:ext cx="2203450" cy="1828800"/>
              <a:chOff x="6026150" y="2514600"/>
              <a:chExt cx="2203450" cy="1828800"/>
            </a:xfrm>
            <a:solidFill>
              <a:schemeClr val="accent2"/>
            </a:solidFill>
          </p:grpSpPr>
          <p:sp>
            <p:nvSpPr>
              <p:cNvPr id="60" name="Rectangle 59"/>
              <p:cNvSpPr/>
              <p:nvPr/>
            </p:nvSpPr>
            <p:spPr>
              <a:xfrm>
                <a:off x="6400800" y="2514600"/>
                <a:ext cx="1828800" cy="182880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1" name="Oval 60"/>
              <p:cNvSpPr/>
              <p:nvPr/>
            </p:nvSpPr>
            <p:spPr>
              <a:xfrm>
                <a:off x="6026150" y="32004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057900" y="3048000"/>
              <a:ext cx="2171700" cy="2209800"/>
              <a:chOff x="6057900" y="3962400"/>
              <a:chExt cx="2171700" cy="2209800"/>
            </a:xfrm>
            <a:solidFill>
              <a:schemeClr val="accent4"/>
            </a:solidFill>
          </p:grpSpPr>
          <p:sp>
            <p:nvSpPr>
              <p:cNvPr id="63" name="Rectangle 62"/>
              <p:cNvSpPr/>
              <p:nvPr/>
            </p:nvSpPr>
            <p:spPr>
              <a:xfrm>
                <a:off x="6400800" y="4343400"/>
                <a:ext cx="1828800" cy="182880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4" name="Oval 63"/>
              <p:cNvSpPr/>
              <p:nvPr/>
            </p:nvSpPr>
            <p:spPr>
              <a:xfrm>
                <a:off x="7086600" y="39624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6057900" y="50292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About Plans</a:t>
            </a:r>
          </a:p>
        </p:txBody>
      </p:sp>
    </p:spTree>
    <p:extLst>
      <p:ext uri="{BB962C8B-B14F-4D97-AF65-F5344CB8AC3E}">
        <p14:creationId xmlns:p14="http://schemas.microsoft.com/office/powerpoint/2010/main" val="308193278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52</a:t>
            </a:fld>
            <a:endParaRPr lang="en-US" dirty="0"/>
          </a:p>
        </p:txBody>
      </p:sp>
      <p:sp>
        <p:nvSpPr>
          <p:cNvPr id="9221" name="TextBox 2"/>
          <p:cNvSpPr txBox="1">
            <a:spLocks noChangeArrowheads="1"/>
          </p:cNvSpPr>
          <p:nvPr/>
        </p:nvSpPr>
        <p:spPr bwMode="auto">
          <a:xfrm>
            <a:off x="304800" y="5867400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How long will it take to plan a project for execution on the Moon?</a:t>
            </a:r>
          </a:p>
        </p:txBody>
      </p:sp>
      <p:sp>
        <p:nvSpPr>
          <p:cNvPr id="55" name="Rectangle 54"/>
          <p:cNvSpPr/>
          <p:nvPr/>
        </p:nvSpPr>
        <p:spPr>
          <a:xfrm>
            <a:off x="914400" y="3276600"/>
            <a:ext cx="1828800" cy="18288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Risk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914400" y="1447800"/>
            <a:ext cx="1828800" cy="2209800"/>
            <a:chOff x="914400" y="2514600"/>
            <a:chExt cx="1828800" cy="2209800"/>
          </a:xfrm>
          <a:solidFill>
            <a:schemeClr val="accent1"/>
          </a:solidFill>
        </p:grpSpPr>
        <p:sp>
          <p:nvSpPr>
            <p:cNvPr id="57" name="Rectangle 56"/>
            <p:cNvSpPr/>
            <p:nvPr/>
          </p:nvSpPr>
          <p:spPr>
            <a:xfrm>
              <a:off x="914400" y="2514600"/>
              <a:ext cx="1828800" cy="18288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Scope</a:t>
              </a:r>
            </a:p>
          </p:txBody>
        </p:sp>
        <p:sp>
          <p:nvSpPr>
            <p:cNvPr id="58" name="Oval 57"/>
            <p:cNvSpPr/>
            <p:nvPr/>
          </p:nvSpPr>
          <p:spPr>
            <a:xfrm>
              <a:off x="1600200" y="42672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9" name="Rectangle 58"/>
          <p:cNvSpPr/>
          <p:nvPr/>
        </p:nvSpPr>
        <p:spPr>
          <a:xfrm>
            <a:off x="4572000" y="3276600"/>
            <a:ext cx="1828800" cy="18288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People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2362200" y="1447800"/>
            <a:ext cx="2209800" cy="1828800"/>
            <a:chOff x="2362200" y="2514600"/>
            <a:chExt cx="2209800" cy="1828800"/>
          </a:xfrm>
          <a:solidFill>
            <a:schemeClr val="accent4"/>
          </a:solidFill>
        </p:grpSpPr>
        <p:sp>
          <p:nvSpPr>
            <p:cNvPr id="61" name="Oval 60"/>
            <p:cNvSpPr/>
            <p:nvPr/>
          </p:nvSpPr>
          <p:spPr>
            <a:xfrm>
              <a:off x="2362200" y="32004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2743200" y="2514600"/>
              <a:ext cx="1828800" cy="18288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Time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400300" y="2895600"/>
            <a:ext cx="2514600" cy="2209800"/>
            <a:chOff x="2400300" y="3962400"/>
            <a:chExt cx="2514600" cy="2209800"/>
          </a:xfrm>
          <a:solidFill>
            <a:schemeClr val="accent2"/>
          </a:solidFill>
        </p:grpSpPr>
        <p:sp>
          <p:nvSpPr>
            <p:cNvPr id="64" name="Rectangle 63"/>
            <p:cNvSpPr/>
            <p:nvPr/>
          </p:nvSpPr>
          <p:spPr>
            <a:xfrm>
              <a:off x="2743200" y="4343400"/>
              <a:ext cx="1828800" cy="18288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Purchasing</a:t>
              </a:r>
            </a:p>
          </p:txBody>
        </p:sp>
        <p:sp>
          <p:nvSpPr>
            <p:cNvPr id="65" name="Oval 64"/>
            <p:cNvSpPr/>
            <p:nvPr/>
          </p:nvSpPr>
          <p:spPr>
            <a:xfrm>
              <a:off x="3429000" y="39624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2400300" y="5026937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7" name="Oval 66"/>
            <p:cNvSpPr/>
            <p:nvPr/>
          </p:nvSpPr>
          <p:spPr>
            <a:xfrm>
              <a:off x="4457700" y="50292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191000" y="1447800"/>
            <a:ext cx="2209800" cy="2209800"/>
            <a:chOff x="4191000" y="2514600"/>
            <a:chExt cx="2209800" cy="2209800"/>
          </a:xfrm>
          <a:solidFill>
            <a:schemeClr val="accent6"/>
          </a:solidFill>
        </p:grpSpPr>
        <p:sp>
          <p:nvSpPr>
            <p:cNvPr id="69" name="Oval 68"/>
            <p:cNvSpPr/>
            <p:nvPr/>
          </p:nvSpPr>
          <p:spPr>
            <a:xfrm>
              <a:off x="4191000" y="32004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0" name="Oval 69"/>
            <p:cNvSpPr/>
            <p:nvPr/>
          </p:nvSpPr>
          <p:spPr>
            <a:xfrm>
              <a:off x="5257800" y="42672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572000" y="2514600"/>
              <a:ext cx="1828800" cy="18288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Cost</a:t>
              </a: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6026150" y="1447800"/>
            <a:ext cx="2203450" cy="1828800"/>
            <a:chOff x="6026150" y="2514600"/>
            <a:chExt cx="2203450" cy="1828800"/>
          </a:xfrm>
          <a:solidFill>
            <a:schemeClr val="accent2"/>
          </a:solidFill>
        </p:grpSpPr>
        <p:sp>
          <p:nvSpPr>
            <p:cNvPr id="73" name="Rectangle 72"/>
            <p:cNvSpPr/>
            <p:nvPr/>
          </p:nvSpPr>
          <p:spPr>
            <a:xfrm>
              <a:off x="6400800" y="2514600"/>
              <a:ext cx="1828800" cy="18288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Quality</a:t>
              </a:r>
            </a:p>
          </p:txBody>
        </p:sp>
        <p:sp>
          <p:nvSpPr>
            <p:cNvPr id="74" name="Oval 73"/>
            <p:cNvSpPr/>
            <p:nvPr/>
          </p:nvSpPr>
          <p:spPr>
            <a:xfrm>
              <a:off x="6026150" y="32004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6057900" y="2895600"/>
            <a:ext cx="2171700" cy="2209800"/>
            <a:chOff x="6057900" y="3962400"/>
            <a:chExt cx="2171700" cy="2209800"/>
          </a:xfrm>
          <a:solidFill>
            <a:schemeClr val="accent4"/>
          </a:solidFill>
        </p:grpSpPr>
        <p:sp>
          <p:nvSpPr>
            <p:cNvPr id="76" name="Rectangle 75"/>
            <p:cNvSpPr/>
            <p:nvPr/>
          </p:nvSpPr>
          <p:spPr>
            <a:xfrm>
              <a:off x="6400800" y="4343400"/>
              <a:ext cx="1828800" cy="18288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Communication</a:t>
              </a:r>
            </a:p>
          </p:txBody>
        </p:sp>
        <p:sp>
          <p:nvSpPr>
            <p:cNvPr id="77" name="Oval 76"/>
            <p:cNvSpPr/>
            <p:nvPr/>
          </p:nvSpPr>
          <p:spPr>
            <a:xfrm>
              <a:off x="7086600" y="39624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8" name="Oval 77"/>
            <p:cNvSpPr/>
            <p:nvPr/>
          </p:nvSpPr>
          <p:spPr>
            <a:xfrm>
              <a:off x="6057900" y="50292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Plan: Determine How to Do It</a:t>
            </a:r>
          </a:p>
        </p:txBody>
      </p:sp>
    </p:spTree>
    <p:extLst>
      <p:ext uri="{BB962C8B-B14F-4D97-AF65-F5344CB8AC3E}">
        <p14:creationId xmlns:p14="http://schemas.microsoft.com/office/powerpoint/2010/main" val="427948175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4.</a:t>
            </a:r>
            <a:fld id="{24DE352F-A503-4626-9139-5C45FC004A73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287338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rgbClr val="543019"/>
                </a:solidFill>
                <a:latin typeface="Trebuchet MS" pitchFamily="34" charset="0"/>
              </a:defRPr>
            </a:lvl1pPr>
            <a:lvl2pPr>
              <a:defRPr sz="2800">
                <a:solidFill>
                  <a:srgbClr val="543019"/>
                </a:solidFill>
                <a:latin typeface="Trebuchet MS" pitchFamily="34" charset="0"/>
              </a:defRPr>
            </a:lvl2pPr>
            <a:lvl3pPr>
              <a:defRPr sz="2400">
                <a:solidFill>
                  <a:srgbClr val="543019"/>
                </a:solidFill>
                <a:latin typeface="Trebuchet MS" pitchFamily="34" charset="0"/>
              </a:defRPr>
            </a:lvl3pPr>
            <a:lvl4pPr>
              <a:defRPr sz="2000">
                <a:solidFill>
                  <a:srgbClr val="543019"/>
                </a:solidFill>
                <a:latin typeface="Trebuchet MS" pitchFamily="34" charset="0"/>
              </a:defRPr>
            </a:lvl4pPr>
            <a:lvl5pPr>
              <a:defRPr sz="2000">
                <a:solidFill>
                  <a:srgbClr val="543019"/>
                </a:solidFill>
                <a:latin typeface="Trebuchet MS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2400" kern="0" dirty="0">
                <a:solidFill>
                  <a:schemeClr val="bg1"/>
                </a:solidFill>
                <a:latin typeface="Calibri" panose="020F0502020204030204" pitchFamily="34" charset="0"/>
              </a:rPr>
              <a:t>Now that you have a plan, follow it.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752600" y="1864964"/>
            <a:ext cx="5730658" cy="352319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Monitor and Control</a:t>
            </a:r>
          </a:p>
        </p:txBody>
      </p:sp>
      <p:sp>
        <p:nvSpPr>
          <p:cNvPr id="31" name="Circular Arrow 30"/>
          <p:cNvSpPr/>
          <p:nvPr/>
        </p:nvSpPr>
        <p:spPr>
          <a:xfrm rot="16200000">
            <a:off x="3308363" y="2597362"/>
            <a:ext cx="2383972" cy="2486967"/>
          </a:xfrm>
          <a:prstGeom prst="circular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2" name="Circular Arrow 31"/>
          <p:cNvSpPr/>
          <p:nvPr/>
        </p:nvSpPr>
        <p:spPr>
          <a:xfrm rot="16200000" flipH="1" flipV="1">
            <a:off x="3288209" y="2597362"/>
            <a:ext cx="2383972" cy="2486967"/>
          </a:xfrm>
          <a:prstGeom prst="circular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3" name="Right Arrow 32"/>
          <p:cNvSpPr/>
          <p:nvPr/>
        </p:nvSpPr>
        <p:spPr>
          <a:xfrm>
            <a:off x="265608" y="3207591"/>
            <a:ext cx="1759580" cy="1266511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Initiate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470179" y="3170780"/>
            <a:ext cx="1753915" cy="1262433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Execute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019194" y="3489940"/>
            <a:ext cx="1495081" cy="6200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Plan</a:t>
            </a:r>
          </a:p>
        </p:txBody>
      </p:sp>
      <p:sp>
        <p:nvSpPr>
          <p:cNvPr id="36" name="Right Arrow 35"/>
          <p:cNvSpPr/>
          <p:nvPr/>
        </p:nvSpPr>
        <p:spPr>
          <a:xfrm>
            <a:off x="7208699" y="3166703"/>
            <a:ext cx="1759579" cy="126651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Close</a:t>
            </a:r>
          </a:p>
        </p:txBody>
      </p:sp>
      <p:sp>
        <p:nvSpPr>
          <p:cNvPr id="37" name="Cloud Callout 36"/>
          <p:cNvSpPr/>
          <p:nvPr/>
        </p:nvSpPr>
        <p:spPr>
          <a:xfrm>
            <a:off x="1374458" y="4571666"/>
            <a:ext cx="1978342" cy="865331"/>
          </a:xfrm>
          <a:prstGeom prst="cloudCallout">
            <a:avLst>
              <a:gd name="adj1" fmla="val 20854"/>
              <a:gd name="adj2" fmla="val -11736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Determine how to do it</a:t>
            </a:r>
          </a:p>
        </p:txBody>
      </p:sp>
      <p:sp>
        <p:nvSpPr>
          <p:cNvPr id="38" name="Cloud Callout 37"/>
          <p:cNvSpPr/>
          <p:nvPr/>
        </p:nvSpPr>
        <p:spPr>
          <a:xfrm>
            <a:off x="5272403" y="4700484"/>
            <a:ext cx="1516996" cy="865331"/>
          </a:xfrm>
          <a:prstGeom prst="cloudCallout">
            <a:avLst>
              <a:gd name="adj1" fmla="val 14961"/>
              <a:gd name="adj2" fmla="val -1282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Do it</a:t>
            </a:r>
          </a:p>
        </p:txBody>
      </p:sp>
      <p:sp>
        <p:nvSpPr>
          <p:cNvPr id="39" name="Cloud Callout 38"/>
          <p:cNvSpPr/>
          <p:nvPr/>
        </p:nvSpPr>
        <p:spPr>
          <a:xfrm>
            <a:off x="166135" y="2293478"/>
            <a:ext cx="1523431" cy="865331"/>
          </a:xfrm>
          <a:prstGeom prst="cloudCallout">
            <a:avLst>
              <a:gd name="adj1" fmla="val 6450"/>
              <a:gd name="adj2" fmla="val 104871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Decide to do it</a:t>
            </a:r>
          </a:p>
        </p:txBody>
      </p:sp>
      <p:sp>
        <p:nvSpPr>
          <p:cNvPr id="40" name="Cloud Callout 39"/>
          <p:cNvSpPr/>
          <p:nvPr/>
        </p:nvSpPr>
        <p:spPr>
          <a:xfrm>
            <a:off x="6835975" y="2252529"/>
            <a:ext cx="1516996" cy="865331"/>
          </a:xfrm>
          <a:prstGeom prst="cloudCallout">
            <a:avLst>
              <a:gd name="adj1" fmla="val 25525"/>
              <a:gd name="adj2" fmla="val 103782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Wrap it up</a:t>
            </a:r>
          </a:p>
        </p:txBody>
      </p:sp>
      <p:sp>
        <p:nvSpPr>
          <p:cNvPr id="41" name="Cloud Callout 40"/>
          <p:cNvSpPr/>
          <p:nvPr/>
        </p:nvSpPr>
        <p:spPr>
          <a:xfrm>
            <a:off x="1532189" y="1219200"/>
            <a:ext cx="1516996" cy="865331"/>
          </a:xfrm>
          <a:prstGeom prst="cloudCallout">
            <a:avLst>
              <a:gd name="adj1" fmla="val 51908"/>
              <a:gd name="adj2" fmla="val 5608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Adapt to change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Execute</a:t>
            </a:r>
          </a:p>
        </p:txBody>
      </p:sp>
    </p:spTree>
    <p:extLst>
      <p:ext uri="{BB962C8B-B14F-4D97-AF65-F5344CB8AC3E}">
        <p14:creationId xmlns:p14="http://schemas.microsoft.com/office/powerpoint/2010/main" val="906427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95300" y="1219200"/>
          <a:ext cx="84963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4.</a:t>
            </a:r>
            <a:fld id="{24DE352F-A503-4626-9139-5C45FC004A73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228600" y="5934075"/>
            <a:ext cx="87630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A good plan makes executing easier.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Execute</a:t>
            </a:r>
          </a:p>
        </p:txBody>
      </p:sp>
    </p:spTree>
    <p:extLst>
      <p:ext uri="{BB962C8B-B14F-4D97-AF65-F5344CB8AC3E}">
        <p14:creationId xmlns:p14="http://schemas.microsoft.com/office/powerpoint/2010/main" val="277508283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4.</a:t>
            </a:r>
            <a:fld id="{24DE352F-A503-4626-9139-5C45FC004A73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  <p:sp>
        <p:nvSpPr>
          <p:cNvPr id="5" name="TextBox 2"/>
          <p:cNvSpPr txBox="1">
            <a:spLocks noChangeArrowheads="1"/>
          </p:cNvSpPr>
          <p:nvPr/>
        </p:nvSpPr>
        <p:spPr bwMode="auto">
          <a:xfrm>
            <a:off x="228600" y="5934075"/>
            <a:ext cx="87630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The Project Manager has overall responsibility for the project.</a:t>
            </a:r>
          </a:p>
        </p:txBody>
      </p:sp>
      <p:graphicFrame>
        <p:nvGraphicFramePr>
          <p:cNvPr id="6" name="Diagram 5"/>
          <p:cNvGraphicFramePr/>
          <p:nvPr/>
        </p:nvGraphicFramePr>
        <p:xfrm>
          <a:off x="685800" y="1043287"/>
          <a:ext cx="7543800" cy="4519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Execute – Project Manager’s Role</a:t>
            </a:r>
          </a:p>
        </p:txBody>
      </p:sp>
    </p:spTree>
    <p:extLst>
      <p:ext uri="{BB962C8B-B14F-4D97-AF65-F5344CB8AC3E}">
        <p14:creationId xmlns:p14="http://schemas.microsoft.com/office/powerpoint/2010/main" val="189607119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4.</a:t>
            </a:r>
            <a:fld id="{24DE352F-A503-4626-9139-5C45FC004A73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  <p:sp>
        <p:nvSpPr>
          <p:cNvPr id="14342" name="TextBox 2"/>
          <p:cNvSpPr txBox="1">
            <a:spLocks noChangeArrowheads="1"/>
          </p:cNvSpPr>
          <p:nvPr/>
        </p:nvSpPr>
        <p:spPr bwMode="auto">
          <a:xfrm>
            <a:off x="304800" y="59388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People are the key to success!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1905000" y="990601"/>
          <a:ext cx="5943600" cy="4795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Execute – Other Roles</a:t>
            </a:r>
          </a:p>
        </p:txBody>
      </p:sp>
    </p:spTree>
    <p:extLst>
      <p:ext uri="{BB962C8B-B14F-4D97-AF65-F5344CB8AC3E}">
        <p14:creationId xmlns:p14="http://schemas.microsoft.com/office/powerpoint/2010/main" val="178286783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28650" y="838200"/>
            <a:ext cx="7886700" cy="5486399"/>
          </a:xfrm>
        </p:spPr>
        <p:txBody>
          <a:bodyPr/>
          <a:lstStyle/>
          <a:p>
            <a:r>
              <a:rPr lang="en-US" dirty="0"/>
              <a:t>Perform all of the planned activities:</a:t>
            </a:r>
          </a:p>
          <a:p>
            <a:pPr lvl="1"/>
            <a:r>
              <a:rPr lang="en-US" dirty="0"/>
              <a:t>Prepare</a:t>
            </a:r>
          </a:p>
          <a:p>
            <a:pPr lvl="1"/>
            <a:r>
              <a:rPr lang="en-US" dirty="0"/>
              <a:t>Apply paint</a:t>
            </a:r>
          </a:p>
          <a:p>
            <a:pPr lvl="1"/>
            <a:r>
              <a:rPr lang="en-US" dirty="0"/>
              <a:t>Clean up</a:t>
            </a:r>
          </a:p>
          <a:p>
            <a:r>
              <a:rPr lang="en-US" dirty="0"/>
              <a:t>Execute risk mitigations</a:t>
            </a:r>
          </a:p>
          <a:p>
            <a:r>
              <a:rPr lang="en-US" dirty="0"/>
              <a:t>Inspect for quality</a:t>
            </a:r>
          </a:p>
          <a:p>
            <a:r>
              <a:rPr lang="en-US" dirty="0"/>
              <a:t>Communicate with stakeholders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4.</a:t>
            </a:r>
            <a:fld id="{24DE352F-A503-4626-9139-5C45FC004A73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Execute - Example</a:t>
            </a:r>
          </a:p>
        </p:txBody>
      </p:sp>
    </p:spTree>
    <p:extLst>
      <p:ext uri="{BB962C8B-B14F-4D97-AF65-F5344CB8AC3E}">
        <p14:creationId xmlns:p14="http://schemas.microsoft.com/office/powerpoint/2010/main" val="189805179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5.</a:t>
            </a:r>
            <a:fld id="{C1CDC479-8B9D-4647-8493-BAA7F13DFFF8}" type="slidenum">
              <a:rPr lang="en-US" smtClean="0"/>
              <a:pPr/>
              <a:t>58</a:t>
            </a:fld>
            <a:endParaRPr lang="en-US" dirty="0"/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287356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rgbClr val="543019"/>
                </a:solidFill>
                <a:latin typeface="Trebuchet MS" pitchFamily="34" charset="0"/>
              </a:defRPr>
            </a:lvl1pPr>
            <a:lvl2pPr>
              <a:defRPr sz="2800">
                <a:solidFill>
                  <a:srgbClr val="543019"/>
                </a:solidFill>
                <a:latin typeface="Trebuchet MS" pitchFamily="34" charset="0"/>
              </a:defRPr>
            </a:lvl2pPr>
            <a:lvl3pPr>
              <a:defRPr sz="2400">
                <a:solidFill>
                  <a:srgbClr val="543019"/>
                </a:solidFill>
                <a:latin typeface="Trebuchet MS" pitchFamily="34" charset="0"/>
              </a:defRPr>
            </a:lvl3pPr>
            <a:lvl4pPr>
              <a:defRPr sz="2000">
                <a:solidFill>
                  <a:srgbClr val="543019"/>
                </a:solidFill>
                <a:latin typeface="Trebuchet MS" pitchFamily="34" charset="0"/>
              </a:defRPr>
            </a:lvl4pPr>
            <a:lvl5pPr>
              <a:defRPr sz="2000">
                <a:solidFill>
                  <a:srgbClr val="543019"/>
                </a:solidFill>
                <a:latin typeface="Trebuchet MS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 pitchFamily="34" charset="0"/>
              </a:rPr>
              <a:t>When things change, adapt.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Monitor and Control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1752600" y="1864964"/>
            <a:ext cx="5730658" cy="352319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Monitor and Control</a:t>
            </a:r>
          </a:p>
        </p:txBody>
      </p:sp>
      <p:sp>
        <p:nvSpPr>
          <p:cNvPr id="32" name="Circular Arrow 31"/>
          <p:cNvSpPr/>
          <p:nvPr/>
        </p:nvSpPr>
        <p:spPr>
          <a:xfrm rot="16200000">
            <a:off x="3308363" y="2597362"/>
            <a:ext cx="2383972" cy="2486967"/>
          </a:xfrm>
          <a:prstGeom prst="circular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3" name="Circular Arrow 32"/>
          <p:cNvSpPr/>
          <p:nvPr/>
        </p:nvSpPr>
        <p:spPr>
          <a:xfrm rot="16200000" flipH="1" flipV="1">
            <a:off x="3288209" y="2597363"/>
            <a:ext cx="2383972" cy="2486967"/>
          </a:xfrm>
          <a:prstGeom prst="circular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4" name="Right Arrow 33"/>
          <p:cNvSpPr/>
          <p:nvPr/>
        </p:nvSpPr>
        <p:spPr>
          <a:xfrm>
            <a:off x="265608" y="3207591"/>
            <a:ext cx="1759580" cy="1266511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Initiate</a:t>
            </a:r>
          </a:p>
        </p:txBody>
      </p:sp>
      <p:sp>
        <p:nvSpPr>
          <p:cNvPr id="35" name="Right Arrow 34"/>
          <p:cNvSpPr/>
          <p:nvPr/>
        </p:nvSpPr>
        <p:spPr>
          <a:xfrm>
            <a:off x="5470179" y="3170781"/>
            <a:ext cx="1753915" cy="1262433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Execute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019194" y="3489940"/>
            <a:ext cx="1495081" cy="6200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Plan</a:t>
            </a:r>
          </a:p>
        </p:txBody>
      </p:sp>
      <p:sp>
        <p:nvSpPr>
          <p:cNvPr id="37" name="Right Arrow 36"/>
          <p:cNvSpPr/>
          <p:nvPr/>
        </p:nvSpPr>
        <p:spPr>
          <a:xfrm>
            <a:off x="7208699" y="3166703"/>
            <a:ext cx="1759579" cy="1266510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Close</a:t>
            </a:r>
          </a:p>
        </p:txBody>
      </p:sp>
      <p:sp>
        <p:nvSpPr>
          <p:cNvPr id="38" name="Cloud Callout 37"/>
          <p:cNvSpPr/>
          <p:nvPr/>
        </p:nvSpPr>
        <p:spPr>
          <a:xfrm>
            <a:off x="1374458" y="4571666"/>
            <a:ext cx="1978342" cy="865331"/>
          </a:xfrm>
          <a:prstGeom prst="cloudCallout">
            <a:avLst>
              <a:gd name="adj1" fmla="val 20854"/>
              <a:gd name="adj2" fmla="val -117364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Determine how to do it</a:t>
            </a:r>
          </a:p>
        </p:txBody>
      </p:sp>
      <p:sp>
        <p:nvSpPr>
          <p:cNvPr id="39" name="Cloud Callout 38"/>
          <p:cNvSpPr/>
          <p:nvPr/>
        </p:nvSpPr>
        <p:spPr>
          <a:xfrm>
            <a:off x="5272403" y="4700484"/>
            <a:ext cx="1516996" cy="865331"/>
          </a:xfrm>
          <a:prstGeom prst="cloudCallout">
            <a:avLst>
              <a:gd name="adj1" fmla="val 14961"/>
              <a:gd name="adj2" fmla="val -128257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Do it</a:t>
            </a:r>
          </a:p>
        </p:txBody>
      </p:sp>
      <p:sp>
        <p:nvSpPr>
          <p:cNvPr id="40" name="Cloud Callout 39"/>
          <p:cNvSpPr/>
          <p:nvPr/>
        </p:nvSpPr>
        <p:spPr>
          <a:xfrm>
            <a:off x="166135" y="2293478"/>
            <a:ext cx="1523431" cy="865331"/>
          </a:xfrm>
          <a:prstGeom prst="cloudCallout">
            <a:avLst>
              <a:gd name="adj1" fmla="val 6450"/>
              <a:gd name="adj2" fmla="val 104871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Decide to do it</a:t>
            </a:r>
          </a:p>
        </p:txBody>
      </p:sp>
      <p:sp>
        <p:nvSpPr>
          <p:cNvPr id="41" name="Cloud Callout 40"/>
          <p:cNvSpPr/>
          <p:nvPr/>
        </p:nvSpPr>
        <p:spPr>
          <a:xfrm>
            <a:off x="6835975" y="2252529"/>
            <a:ext cx="1516996" cy="865331"/>
          </a:xfrm>
          <a:prstGeom prst="cloudCallout">
            <a:avLst>
              <a:gd name="adj1" fmla="val 25525"/>
              <a:gd name="adj2" fmla="val 103782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Wrap it up</a:t>
            </a:r>
          </a:p>
        </p:txBody>
      </p:sp>
      <p:sp>
        <p:nvSpPr>
          <p:cNvPr id="42" name="Cloud Callout 41"/>
          <p:cNvSpPr/>
          <p:nvPr/>
        </p:nvSpPr>
        <p:spPr>
          <a:xfrm>
            <a:off x="1532189" y="1219200"/>
            <a:ext cx="1516996" cy="865331"/>
          </a:xfrm>
          <a:prstGeom prst="cloudCallout">
            <a:avLst>
              <a:gd name="adj1" fmla="val 51908"/>
              <a:gd name="adj2" fmla="val 5608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Adapt to change</a:t>
            </a:r>
          </a:p>
        </p:txBody>
      </p:sp>
    </p:spTree>
    <p:extLst>
      <p:ext uri="{BB962C8B-B14F-4D97-AF65-F5344CB8AC3E}">
        <p14:creationId xmlns:p14="http://schemas.microsoft.com/office/powerpoint/2010/main" val="1643567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40" grpId="0" animBg="1"/>
      <p:bldP spid="41" grpId="0" animBg="1"/>
      <p:bldP spid="42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5.</a:t>
            </a:r>
            <a:fld id="{C1CDC479-8B9D-4647-8493-BAA7F13DFFF8}" type="slidenum">
              <a:rPr lang="en-US" smtClean="0"/>
              <a:pPr/>
              <a:t>59</a:t>
            </a:fld>
            <a:endParaRPr lang="en-US" dirty="0"/>
          </a:p>
        </p:txBody>
      </p:sp>
      <p:graphicFrame>
        <p:nvGraphicFramePr>
          <p:cNvPr id="2" name="Diagram 1"/>
          <p:cNvGraphicFramePr/>
          <p:nvPr/>
        </p:nvGraphicFramePr>
        <p:xfrm>
          <a:off x="0" y="917142"/>
          <a:ext cx="9144000" cy="51026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TextBox 2"/>
          <p:cNvSpPr txBox="1">
            <a:spLocks noChangeArrowheads="1"/>
          </p:cNvSpPr>
          <p:nvPr/>
        </p:nvSpPr>
        <p:spPr bwMode="auto">
          <a:xfrm>
            <a:off x="152400" y="6091237"/>
            <a:ext cx="88392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Change is a process that you can control.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Things Change … Adjust</a:t>
            </a:r>
          </a:p>
        </p:txBody>
      </p:sp>
    </p:spTree>
    <p:extLst>
      <p:ext uri="{BB962C8B-B14F-4D97-AF65-F5344CB8AC3E}">
        <p14:creationId xmlns:p14="http://schemas.microsoft.com/office/powerpoint/2010/main" val="3852100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1" dirty="0">
                <a:solidFill>
                  <a:srgbClr val="0064BC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Plan: Determine How to Do </a:t>
            </a:r>
            <a:r>
              <a:rPr lang="en-US" altLang="en-US" dirty="0">
                <a:solidFill>
                  <a:srgbClr val="0064BC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en-US" altLang="en-US" sz="3600" b="1" dirty="0">
                <a:solidFill>
                  <a:srgbClr val="0064BC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</a:t>
            </a:r>
          </a:p>
        </p:txBody>
      </p:sp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3.</a:t>
            </a:r>
            <a:fld id="{C1CDC479-8B9D-4647-8493-BAA7F13DFFF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221" name="TextBox 2"/>
          <p:cNvSpPr txBox="1">
            <a:spLocks noChangeArrowheads="1"/>
          </p:cNvSpPr>
          <p:nvPr/>
        </p:nvSpPr>
        <p:spPr bwMode="auto">
          <a:xfrm>
            <a:off x="304800" y="5867400"/>
            <a:ext cx="861060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How would each these be different on the Moon?</a:t>
            </a:r>
          </a:p>
        </p:txBody>
      </p:sp>
      <p:sp>
        <p:nvSpPr>
          <p:cNvPr id="31" name="Rectangle 30"/>
          <p:cNvSpPr/>
          <p:nvPr/>
        </p:nvSpPr>
        <p:spPr>
          <a:xfrm>
            <a:off x="914400" y="3276600"/>
            <a:ext cx="1828800" cy="18288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Risk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914400" y="1447800"/>
            <a:ext cx="1828800" cy="2209800"/>
            <a:chOff x="914400" y="2514600"/>
            <a:chExt cx="1828800" cy="2209800"/>
          </a:xfrm>
          <a:solidFill>
            <a:schemeClr val="accent1"/>
          </a:solidFill>
        </p:grpSpPr>
        <p:sp>
          <p:nvSpPr>
            <p:cNvPr id="33" name="Rectangle 32"/>
            <p:cNvSpPr/>
            <p:nvPr/>
          </p:nvSpPr>
          <p:spPr>
            <a:xfrm>
              <a:off x="914400" y="2514600"/>
              <a:ext cx="1828800" cy="18288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Scope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1600200" y="42672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5" name="Rectangle 34"/>
          <p:cNvSpPr/>
          <p:nvPr/>
        </p:nvSpPr>
        <p:spPr>
          <a:xfrm>
            <a:off x="4572000" y="3276600"/>
            <a:ext cx="1828800" cy="18288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People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362200" y="1447800"/>
            <a:ext cx="2209800" cy="1828800"/>
            <a:chOff x="2362200" y="2514600"/>
            <a:chExt cx="2209800" cy="1828800"/>
          </a:xfrm>
          <a:solidFill>
            <a:schemeClr val="accent4"/>
          </a:solidFill>
        </p:grpSpPr>
        <p:sp>
          <p:nvSpPr>
            <p:cNvPr id="37" name="Oval 36"/>
            <p:cNvSpPr/>
            <p:nvPr/>
          </p:nvSpPr>
          <p:spPr>
            <a:xfrm>
              <a:off x="2362200" y="32004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2743200" y="2514600"/>
              <a:ext cx="1828800" cy="18288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Time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400300" y="2895600"/>
            <a:ext cx="2514600" cy="2209800"/>
            <a:chOff x="2400300" y="3962400"/>
            <a:chExt cx="2514600" cy="2209800"/>
          </a:xfrm>
          <a:solidFill>
            <a:schemeClr val="accent2"/>
          </a:solidFill>
        </p:grpSpPr>
        <p:sp>
          <p:nvSpPr>
            <p:cNvPr id="40" name="Rectangle 39"/>
            <p:cNvSpPr/>
            <p:nvPr/>
          </p:nvSpPr>
          <p:spPr>
            <a:xfrm>
              <a:off x="2743200" y="4343400"/>
              <a:ext cx="1828800" cy="18288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Purchasing</a:t>
              </a:r>
            </a:p>
          </p:txBody>
        </p:sp>
        <p:sp>
          <p:nvSpPr>
            <p:cNvPr id="41" name="Oval 40"/>
            <p:cNvSpPr/>
            <p:nvPr/>
          </p:nvSpPr>
          <p:spPr>
            <a:xfrm>
              <a:off x="3429000" y="39624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2400300" y="5026937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4457700" y="50292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191000" y="1447800"/>
            <a:ext cx="2209800" cy="2209800"/>
            <a:chOff x="4191000" y="2514600"/>
            <a:chExt cx="2209800" cy="2209800"/>
          </a:xfrm>
          <a:solidFill>
            <a:schemeClr val="accent6"/>
          </a:solidFill>
        </p:grpSpPr>
        <p:sp>
          <p:nvSpPr>
            <p:cNvPr id="45" name="Oval 44"/>
            <p:cNvSpPr/>
            <p:nvPr/>
          </p:nvSpPr>
          <p:spPr>
            <a:xfrm>
              <a:off x="4191000" y="32004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5257800" y="42672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572000" y="2514600"/>
              <a:ext cx="1828800" cy="18288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Cost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6026150" y="1447800"/>
            <a:ext cx="2203450" cy="1828800"/>
            <a:chOff x="6026150" y="2514600"/>
            <a:chExt cx="2203450" cy="1828800"/>
          </a:xfrm>
          <a:solidFill>
            <a:schemeClr val="accent2"/>
          </a:solidFill>
        </p:grpSpPr>
        <p:sp>
          <p:nvSpPr>
            <p:cNvPr id="49" name="Rectangle 48"/>
            <p:cNvSpPr/>
            <p:nvPr/>
          </p:nvSpPr>
          <p:spPr>
            <a:xfrm>
              <a:off x="6400800" y="2514600"/>
              <a:ext cx="1828800" cy="18288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Quality</a:t>
              </a:r>
            </a:p>
          </p:txBody>
        </p:sp>
        <p:sp>
          <p:nvSpPr>
            <p:cNvPr id="50" name="Oval 49"/>
            <p:cNvSpPr/>
            <p:nvPr/>
          </p:nvSpPr>
          <p:spPr>
            <a:xfrm>
              <a:off x="6026150" y="32004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6057900" y="2895600"/>
            <a:ext cx="2171700" cy="2209800"/>
            <a:chOff x="6057900" y="3962400"/>
            <a:chExt cx="2171700" cy="2209800"/>
          </a:xfrm>
          <a:solidFill>
            <a:schemeClr val="accent4"/>
          </a:solidFill>
        </p:grpSpPr>
        <p:sp>
          <p:nvSpPr>
            <p:cNvPr id="52" name="Rectangle 51"/>
            <p:cNvSpPr/>
            <p:nvPr/>
          </p:nvSpPr>
          <p:spPr>
            <a:xfrm>
              <a:off x="6400800" y="4343400"/>
              <a:ext cx="1828800" cy="1828800"/>
            </a:xfrm>
            <a:prstGeom prst="rect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Communication</a:t>
              </a:r>
            </a:p>
          </p:txBody>
        </p:sp>
        <p:sp>
          <p:nvSpPr>
            <p:cNvPr id="53" name="Oval 52"/>
            <p:cNvSpPr/>
            <p:nvPr/>
          </p:nvSpPr>
          <p:spPr>
            <a:xfrm>
              <a:off x="7086600" y="39624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6057900" y="5029200"/>
              <a:ext cx="457200" cy="457200"/>
            </a:xfrm>
            <a:prstGeom prst="ellipse">
              <a:avLst/>
            </a:prstGeom>
            <a:grp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2943601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5.</a:t>
            </a:r>
            <a:fld id="{C1CDC479-8B9D-4647-8493-BAA7F13DFFF8}" type="slidenum">
              <a:rPr lang="en-US" smtClean="0"/>
              <a:pPr/>
              <a:t>60</a:t>
            </a:fld>
            <a:endParaRPr lang="en-US" dirty="0"/>
          </a:p>
        </p:txBody>
      </p:sp>
      <p:graphicFrame>
        <p:nvGraphicFramePr>
          <p:cNvPr id="2" name="Diagram 1"/>
          <p:cNvGraphicFramePr/>
          <p:nvPr/>
        </p:nvGraphicFramePr>
        <p:xfrm>
          <a:off x="0" y="914401"/>
          <a:ext cx="9144000" cy="56229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Recognize Change</a:t>
            </a:r>
          </a:p>
        </p:txBody>
      </p:sp>
    </p:spTree>
    <p:extLst>
      <p:ext uri="{BB962C8B-B14F-4D97-AF65-F5344CB8AC3E}">
        <p14:creationId xmlns:p14="http://schemas.microsoft.com/office/powerpoint/2010/main" val="221560054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/>
          <p:cNvGraphicFramePr>
            <a:graphicFrameLocks noGrp="1"/>
          </p:cNvGraphicFramePr>
          <p:nvPr>
            <p:ph idx="1"/>
          </p:nvPr>
        </p:nvGraphicFramePr>
        <p:xfrm>
          <a:off x="152400" y="914400"/>
          <a:ext cx="87630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5.</a:t>
            </a:r>
            <a:fld id="{C1CDC479-8B9D-4647-8493-BAA7F13DFFF8}" type="slidenum">
              <a:rPr lang="en-US" smtClean="0"/>
              <a:pPr/>
              <a:t>61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Recognize Change</a:t>
            </a:r>
          </a:p>
        </p:txBody>
      </p:sp>
    </p:spTree>
    <p:extLst>
      <p:ext uri="{BB962C8B-B14F-4D97-AF65-F5344CB8AC3E}">
        <p14:creationId xmlns:p14="http://schemas.microsoft.com/office/powerpoint/2010/main" val="300242059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5.</a:t>
            </a:r>
            <a:fld id="{C1CDC479-8B9D-4647-8493-BAA7F13DFFF8}" type="slidenum">
              <a:rPr lang="en-US" smtClean="0"/>
              <a:pPr/>
              <a:t>62</a:t>
            </a:fld>
            <a:endParaRPr lang="en-US" dirty="0"/>
          </a:p>
        </p:txBody>
      </p:sp>
      <p:sp>
        <p:nvSpPr>
          <p:cNvPr id="15" name="TextBox 2"/>
          <p:cNvSpPr txBox="1">
            <a:spLocks noChangeArrowheads="1"/>
          </p:cNvSpPr>
          <p:nvPr/>
        </p:nvSpPr>
        <p:spPr bwMode="auto">
          <a:xfrm>
            <a:off x="152399" y="5791200"/>
            <a:ext cx="88392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Recognizing change is the first step to controlling it.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94152" y="1076324"/>
          <a:ext cx="8763000" cy="4175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710934182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3272425431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146468089"/>
                    </a:ext>
                  </a:extLst>
                </a:gridCol>
              </a:tblGrid>
              <a:tr h="396174">
                <a:tc>
                  <a:txBody>
                    <a:bodyPr/>
                    <a:lstStyle/>
                    <a:p>
                      <a:r>
                        <a:rPr lang="en-US" sz="2000" dirty="0"/>
                        <a:t>Measure Results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Listen to Stakeholders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Recognize Change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599719"/>
                  </a:ext>
                </a:extLst>
              </a:tr>
              <a:tr h="700923">
                <a:tc>
                  <a:txBody>
                    <a:bodyPr/>
                    <a:lstStyle/>
                    <a:p>
                      <a:r>
                        <a:rPr lang="en-US" sz="2000" dirty="0"/>
                        <a:t>Product</a:t>
                      </a:r>
                      <a:r>
                        <a:rPr lang="en-US" sz="2000" baseline="0" dirty="0"/>
                        <a:t> deviates from requirements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</a:t>
                      </a:r>
                      <a:r>
                        <a:rPr lang="en-US" sz="2000" baseline="0" dirty="0"/>
                        <a:t> want something else</a:t>
                      </a:r>
                    </a:p>
                    <a:p>
                      <a:r>
                        <a:rPr lang="en-US" sz="2000" baseline="0" dirty="0"/>
                        <a:t>I did unplanned work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Scope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4885635"/>
                  </a:ext>
                </a:extLst>
              </a:tr>
              <a:tr h="396174">
                <a:tc>
                  <a:txBody>
                    <a:bodyPr/>
                    <a:lstStyle/>
                    <a:p>
                      <a:r>
                        <a:rPr lang="en-US" sz="2000" dirty="0"/>
                        <a:t>Spending too much money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 need more money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Cost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7729538"/>
                  </a:ext>
                </a:extLst>
              </a:tr>
              <a:tr h="396174">
                <a:tc>
                  <a:txBody>
                    <a:bodyPr/>
                    <a:lstStyle/>
                    <a:p>
                      <a:r>
                        <a:rPr lang="en-US" sz="2000" dirty="0"/>
                        <a:t>Work is behind schedule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 need more time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Schedule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794694"/>
                  </a:ext>
                </a:extLst>
              </a:tr>
              <a:tr h="396174">
                <a:tc>
                  <a:txBody>
                    <a:bodyPr/>
                    <a:lstStyle/>
                    <a:p>
                      <a:r>
                        <a:rPr lang="en-US" sz="2000" dirty="0"/>
                        <a:t>Product is defective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 don’t like the product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Quality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5598508"/>
                  </a:ext>
                </a:extLst>
              </a:tr>
              <a:tr h="396174">
                <a:tc>
                  <a:txBody>
                    <a:bodyPr/>
                    <a:lstStyle/>
                    <a:p>
                      <a:r>
                        <a:rPr lang="en-US" sz="2000" dirty="0"/>
                        <a:t>No</a:t>
                      </a:r>
                      <a:r>
                        <a:rPr lang="en-US" sz="2000" baseline="0" dirty="0"/>
                        <a:t> response to calls/emails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 didn’t know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Communications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459042"/>
                  </a:ext>
                </a:extLst>
              </a:tr>
              <a:tr h="396174">
                <a:tc>
                  <a:txBody>
                    <a:bodyPr/>
                    <a:lstStyle/>
                    <a:p>
                      <a:r>
                        <a:rPr lang="en-US" sz="2000" dirty="0"/>
                        <a:t>Mitigation not working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I’m worried about…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Risk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7670718"/>
                  </a:ext>
                </a:extLst>
              </a:tr>
              <a:tr h="396174">
                <a:tc>
                  <a:txBody>
                    <a:bodyPr/>
                    <a:lstStyle/>
                    <a:p>
                      <a:r>
                        <a:rPr lang="en-US" sz="2000" dirty="0"/>
                        <a:t>Supplies not received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</a:t>
                      </a:r>
                      <a:r>
                        <a:rPr lang="en-US" sz="2000" baseline="0" dirty="0"/>
                        <a:t> did not receive…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Purchasing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922511"/>
                  </a:ext>
                </a:extLst>
              </a:tr>
              <a:tr h="700923">
                <a:tc>
                  <a:txBody>
                    <a:bodyPr/>
                    <a:lstStyle/>
                    <a:p>
                      <a:r>
                        <a:rPr lang="en-US" sz="2000" dirty="0"/>
                        <a:t>Stakeholders skip meetings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</a:t>
                      </a:r>
                      <a:r>
                        <a:rPr lang="en-US" sz="2000" baseline="0" dirty="0"/>
                        <a:t> haven’t seen him/her…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Stakeholder Engagement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994231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Recognize Change - Examples</a:t>
            </a:r>
          </a:p>
        </p:txBody>
      </p:sp>
    </p:spTree>
    <p:extLst>
      <p:ext uri="{BB962C8B-B14F-4D97-AF65-F5344CB8AC3E}">
        <p14:creationId xmlns:p14="http://schemas.microsoft.com/office/powerpoint/2010/main" val="148608155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5.</a:t>
            </a:r>
            <a:fld id="{C1CDC479-8B9D-4647-8493-BAA7F13DFFF8}" type="slidenum">
              <a:rPr lang="en-US" smtClean="0"/>
              <a:pPr/>
              <a:t>63</a:t>
            </a:fld>
            <a:endParaRPr lang="en-US" dirty="0"/>
          </a:p>
        </p:txBody>
      </p:sp>
      <p:sp>
        <p:nvSpPr>
          <p:cNvPr id="15" name="TextBox 2"/>
          <p:cNvSpPr txBox="1">
            <a:spLocks noChangeArrowheads="1"/>
          </p:cNvSpPr>
          <p:nvPr/>
        </p:nvSpPr>
        <p:spPr bwMode="auto">
          <a:xfrm>
            <a:off x="152400" y="6091237"/>
            <a:ext cx="88392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Get past the symptoms and find the root cause.</a:t>
            </a:r>
          </a:p>
        </p:txBody>
      </p:sp>
      <p:graphicFrame>
        <p:nvGraphicFramePr>
          <p:cNvPr id="2" name="Diagram 1"/>
          <p:cNvGraphicFramePr/>
          <p:nvPr/>
        </p:nvGraphicFramePr>
        <p:xfrm>
          <a:off x="152400" y="914400"/>
          <a:ext cx="8839199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Uncover the Cause of the Change</a:t>
            </a:r>
          </a:p>
        </p:txBody>
      </p:sp>
    </p:spTree>
    <p:extLst>
      <p:ext uri="{BB962C8B-B14F-4D97-AF65-F5344CB8AC3E}">
        <p14:creationId xmlns:p14="http://schemas.microsoft.com/office/powerpoint/2010/main" val="335532789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5.</a:t>
            </a:r>
            <a:fld id="{C1CDC479-8B9D-4647-8493-BAA7F13DFFF8}" type="slidenum">
              <a:rPr lang="en-US" smtClean="0"/>
              <a:pPr/>
              <a:t>64</a:t>
            </a:fld>
            <a:endParaRPr lang="en-US" dirty="0"/>
          </a:p>
        </p:txBody>
      </p:sp>
      <p:sp>
        <p:nvSpPr>
          <p:cNvPr id="15" name="TextBox 2"/>
          <p:cNvSpPr txBox="1">
            <a:spLocks noChangeArrowheads="1"/>
          </p:cNvSpPr>
          <p:nvPr/>
        </p:nvSpPr>
        <p:spPr bwMode="auto">
          <a:xfrm>
            <a:off x="152400" y="6091237"/>
            <a:ext cx="88392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Control the change – don’t let it control you.</a:t>
            </a:r>
          </a:p>
        </p:txBody>
      </p:sp>
      <p:graphicFrame>
        <p:nvGraphicFramePr>
          <p:cNvPr id="3" name="Diagram 2"/>
          <p:cNvGraphicFramePr/>
          <p:nvPr/>
        </p:nvGraphicFramePr>
        <p:xfrm>
          <a:off x="228600" y="1366226"/>
          <a:ext cx="8686800" cy="4350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a Decision</a:t>
            </a:r>
          </a:p>
        </p:txBody>
      </p:sp>
    </p:spTree>
    <p:extLst>
      <p:ext uri="{BB962C8B-B14F-4D97-AF65-F5344CB8AC3E}">
        <p14:creationId xmlns:p14="http://schemas.microsoft.com/office/powerpoint/2010/main" val="94578843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52400" y="1194411"/>
            <a:ext cx="3948112" cy="429198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Determine how your decision affects each aspect of your plan.</a:t>
            </a:r>
          </a:p>
          <a:p>
            <a:endParaRPr lang="en-US" dirty="0"/>
          </a:p>
          <a:p>
            <a:r>
              <a:rPr lang="en-US" dirty="0"/>
              <a:t>Adjust your plan to reflect the change.</a:t>
            </a:r>
          </a:p>
          <a:p>
            <a:endParaRPr lang="en-US" dirty="0"/>
          </a:p>
          <a:p>
            <a:r>
              <a:rPr lang="en-US" dirty="0"/>
              <a:t>Involve stakeholders in the process.</a:t>
            </a:r>
          </a:p>
          <a:p>
            <a:endParaRPr lang="en-US" dirty="0"/>
          </a:p>
        </p:txBody>
      </p:sp>
      <p:sp>
        <p:nvSpPr>
          <p:cNvPr id="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5.</a:t>
            </a:r>
            <a:fld id="{C1CDC479-8B9D-4647-8493-BAA7F13DFFF8}" type="slidenum">
              <a:rPr lang="en-US" smtClean="0"/>
              <a:pPr/>
              <a:t>65</a:t>
            </a:fld>
            <a:endParaRPr lang="en-US" dirty="0"/>
          </a:p>
        </p:txBody>
      </p:sp>
      <p:sp>
        <p:nvSpPr>
          <p:cNvPr id="15" name="TextBox 2"/>
          <p:cNvSpPr txBox="1">
            <a:spLocks noChangeArrowheads="1"/>
          </p:cNvSpPr>
          <p:nvPr/>
        </p:nvSpPr>
        <p:spPr bwMode="auto">
          <a:xfrm>
            <a:off x="752475" y="5545961"/>
            <a:ext cx="7772400" cy="8309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What unique characteristics of a Moon project make responding to change difficult?.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Adjust Your Plan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038600" y="2171700"/>
            <a:ext cx="4800600" cy="2400300"/>
            <a:chOff x="914400" y="1447800"/>
            <a:chExt cx="7315200" cy="3657600"/>
          </a:xfrm>
        </p:grpSpPr>
        <p:sp>
          <p:nvSpPr>
            <p:cNvPr id="35" name="Rectangle 34"/>
            <p:cNvSpPr/>
            <p:nvPr/>
          </p:nvSpPr>
          <p:spPr>
            <a:xfrm>
              <a:off x="914400" y="3276600"/>
              <a:ext cx="1828800" cy="1828800"/>
            </a:xfrm>
            <a:prstGeom prst="rect">
              <a:avLst/>
            </a:prstGeom>
            <a:solidFill>
              <a:schemeClr val="accent6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Risk</a:t>
              </a:r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914400" y="1447800"/>
              <a:ext cx="1828800" cy="2209800"/>
              <a:chOff x="914400" y="2514600"/>
              <a:chExt cx="1828800" cy="2209800"/>
            </a:xfrm>
            <a:solidFill>
              <a:schemeClr val="accent1"/>
            </a:solidFill>
          </p:grpSpPr>
          <p:sp>
            <p:nvSpPr>
              <p:cNvPr id="37" name="Rectangle 36"/>
              <p:cNvSpPr/>
              <p:nvPr/>
            </p:nvSpPr>
            <p:spPr>
              <a:xfrm>
                <a:off x="914400" y="2514600"/>
                <a:ext cx="1828800" cy="182880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Scope</a:t>
                </a:r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1600200" y="42672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39" name="Rectangle 38"/>
            <p:cNvSpPr/>
            <p:nvPr/>
          </p:nvSpPr>
          <p:spPr>
            <a:xfrm>
              <a:off x="4572000" y="3276600"/>
              <a:ext cx="1828800" cy="1828800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People</a:t>
              </a:r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2362200" y="1447800"/>
              <a:ext cx="2209800" cy="1828800"/>
              <a:chOff x="2362200" y="2514600"/>
              <a:chExt cx="2209800" cy="1828800"/>
            </a:xfrm>
            <a:solidFill>
              <a:schemeClr val="accent4"/>
            </a:solidFill>
          </p:grpSpPr>
          <p:sp>
            <p:nvSpPr>
              <p:cNvPr id="41" name="Oval 40"/>
              <p:cNvSpPr/>
              <p:nvPr/>
            </p:nvSpPr>
            <p:spPr>
              <a:xfrm>
                <a:off x="2362200" y="32004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2743200" y="2514600"/>
                <a:ext cx="1828800" cy="182880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Time</a:t>
                </a:r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2400300" y="2895600"/>
              <a:ext cx="2514600" cy="2209800"/>
              <a:chOff x="2400300" y="3962400"/>
              <a:chExt cx="2514600" cy="2209800"/>
            </a:xfrm>
            <a:solidFill>
              <a:schemeClr val="accent2"/>
            </a:solidFill>
          </p:grpSpPr>
          <p:sp>
            <p:nvSpPr>
              <p:cNvPr id="44" name="Rectangle 43"/>
              <p:cNvSpPr/>
              <p:nvPr/>
            </p:nvSpPr>
            <p:spPr>
              <a:xfrm>
                <a:off x="2743200" y="4343400"/>
                <a:ext cx="1828800" cy="182880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Purchasing</a:t>
                </a:r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3429000" y="39624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2400300" y="5026937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4457700" y="50292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48" name="Group 47"/>
            <p:cNvGrpSpPr/>
            <p:nvPr/>
          </p:nvGrpSpPr>
          <p:grpSpPr>
            <a:xfrm>
              <a:off x="4191000" y="1447800"/>
              <a:ext cx="2209800" cy="2209800"/>
              <a:chOff x="4191000" y="2514600"/>
              <a:chExt cx="2209800" cy="2209800"/>
            </a:xfrm>
            <a:solidFill>
              <a:schemeClr val="accent6"/>
            </a:solidFill>
          </p:grpSpPr>
          <p:sp>
            <p:nvSpPr>
              <p:cNvPr id="49" name="Oval 48"/>
              <p:cNvSpPr/>
              <p:nvPr/>
            </p:nvSpPr>
            <p:spPr>
              <a:xfrm>
                <a:off x="4191000" y="32004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5257800" y="42672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4572000" y="2514600"/>
                <a:ext cx="1828800" cy="182880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Cost</a:t>
                </a:r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6026150" y="1447800"/>
              <a:ext cx="2203450" cy="1828800"/>
              <a:chOff x="6026150" y="2514600"/>
              <a:chExt cx="2203450" cy="1828800"/>
            </a:xfrm>
            <a:solidFill>
              <a:schemeClr val="accent2"/>
            </a:solidFill>
          </p:grpSpPr>
          <p:sp>
            <p:nvSpPr>
              <p:cNvPr id="53" name="Rectangle 52"/>
              <p:cNvSpPr/>
              <p:nvPr/>
            </p:nvSpPr>
            <p:spPr>
              <a:xfrm>
                <a:off x="6400800" y="2514600"/>
                <a:ext cx="1828800" cy="182880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Quality</a:t>
                </a: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6026150" y="32004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55" name="Group 54"/>
            <p:cNvGrpSpPr/>
            <p:nvPr/>
          </p:nvGrpSpPr>
          <p:grpSpPr>
            <a:xfrm>
              <a:off x="6057900" y="2895600"/>
              <a:ext cx="2171700" cy="2209800"/>
              <a:chOff x="6057900" y="3962400"/>
              <a:chExt cx="2171700" cy="2209800"/>
            </a:xfrm>
            <a:solidFill>
              <a:schemeClr val="accent4"/>
            </a:solidFill>
          </p:grpSpPr>
          <p:sp>
            <p:nvSpPr>
              <p:cNvPr id="56" name="Rectangle 55"/>
              <p:cNvSpPr/>
              <p:nvPr/>
            </p:nvSpPr>
            <p:spPr>
              <a:xfrm>
                <a:off x="6400800" y="4343400"/>
                <a:ext cx="1828800" cy="1828800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Communication</a:t>
                </a:r>
              </a:p>
            </p:txBody>
          </p:sp>
          <p:sp>
            <p:nvSpPr>
              <p:cNvPr id="57" name="Oval 56"/>
              <p:cNvSpPr/>
              <p:nvPr/>
            </p:nvSpPr>
            <p:spPr>
              <a:xfrm>
                <a:off x="7086600" y="39624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8" name="Oval 57"/>
              <p:cNvSpPr/>
              <p:nvPr/>
            </p:nvSpPr>
            <p:spPr>
              <a:xfrm>
                <a:off x="6057900" y="5029200"/>
                <a:ext cx="457200" cy="457200"/>
              </a:xfrm>
              <a:prstGeom prst="ellipse">
                <a:avLst/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5794082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5.</a:t>
            </a:r>
            <a:fld id="{C1CDC479-8B9D-4647-8493-BAA7F13DFFF8}" type="slidenum">
              <a:rPr lang="en-US" smtClean="0"/>
              <a:pPr/>
              <a:t>66</a:t>
            </a:fld>
            <a:endParaRPr lang="en-US" dirty="0"/>
          </a:p>
        </p:txBody>
      </p:sp>
      <p:sp>
        <p:nvSpPr>
          <p:cNvPr id="15" name="TextBox 2"/>
          <p:cNvSpPr txBox="1">
            <a:spLocks noChangeArrowheads="1"/>
          </p:cNvSpPr>
          <p:nvPr/>
        </p:nvSpPr>
        <p:spPr bwMode="auto">
          <a:xfrm>
            <a:off x="152400" y="6091237"/>
            <a:ext cx="88392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Follow through on your decision.</a:t>
            </a:r>
          </a:p>
        </p:txBody>
      </p:sp>
      <p:graphicFrame>
        <p:nvGraphicFramePr>
          <p:cNvPr id="8" name="Diagram 7"/>
          <p:cNvGraphicFramePr/>
          <p:nvPr/>
        </p:nvGraphicFramePr>
        <p:xfrm>
          <a:off x="284920" y="1143000"/>
          <a:ext cx="8706679" cy="4350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Execute Your Adjusted Plan</a:t>
            </a:r>
          </a:p>
        </p:txBody>
      </p:sp>
    </p:spTree>
    <p:extLst>
      <p:ext uri="{BB962C8B-B14F-4D97-AF65-F5344CB8AC3E}">
        <p14:creationId xmlns:p14="http://schemas.microsoft.com/office/powerpoint/2010/main" val="334671762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5.</a:t>
            </a:r>
            <a:fld id="{C1CDC479-8B9D-4647-8493-BAA7F13DFFF8}" type="slidenum">
              <a:rPr lang="en-US" smtClean="0"/>
              <a:pPr/>
              <a:t>67</a:t>
            </a:fld>
            <a:endParaRPr lang="en-US" dirty="0"/>
          </a:p>
        </p:txBody>
      </p:sp>
      <p:sp>
        <p:nvSpPr>
          <p:cNvPr id="15" name="TextBox 2"/>
          <p:cNvSpPr txBox="1">
            <a:spLocks noChangeArrowheads="1"/>
          </p:cNvSpPr>
          <p:nvPr/>
        </p:nvSpPr>
        <p:spPr bwMode="auto">
          <a:xfrm>
            <a:off x="152400" y="6091237"/>
            <a:ext cx="88392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Don’t panic. Follow the process and control the change.</a:t>
            </a:r>
          </a:p>
        </p:txBody>
      </p:sp>
      <p:graphicFrame>
        <p:nvGraphicFramePr>
          <p:cNvPr id="7" name="Diagram 6"/>
          <p:cNvGraphicFramePr/>
          <p:nvPr/>
        </p:nvGraphicFramePr>
        <p:xfrm>
          <a:off x="0" y="917142"/>
          <a:ext cx="9144000" cy="51026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Things Change … Adjust</a:t>
            </a:r>
          </a:p>
        </p:txBody>
      </p:sp>
    </p:spTree>
    <p:extLst>
      <p:ext uri="{BB962C8B-B14F-4D97-AF65-F5344CB8AC3E}">
        <p14:creationId xmlns:p14="http://schemas.microsoft.com/office/powerpoint/2010/main" val="134915064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Monitor and Control: Your Turn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399"/>
            <a:ext cx="8610600" cy="562292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Follow the steps in this section for one of these painting project change scenarios:</a:t>
            </a:r>
          </a:p>
          <a:p>
            <a:endParaRPr lang="en-US" dirty="0"/>
          </a:p>
          <a:p>
            <a:pPr lvl="1"/>
            <a:r>
              <a:rPr lang="en-US" dirty="0"/>
              <a:t>When you arrive to begin painting, you are surprised to find that the walls are covered with shiny silver wallpaper. “Did it myself in 1981,” says the homeowner proudly.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One of your helpers refuses to use a roller because her tiny artist’s brush is more accurate. “It’s worth the extra time to do it right,” she advises.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You ran out of trim paint, and don’t have enough to paint around the window. But no one will notice, because the curtains will cover the trim.</a:t>
            </a:r>
          </a:p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5.</a:t>
            </a:r>
            <a:fld id="{C1CDC479-8B9D-4647-8493-BAA7F13DFFF8}" type="slidenum">
              <a:rPr lang="en-US" smtClean="0"/>
              <a:pPr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40850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6.</a:t>
            </a:r>
            <a:fld id="{0E1E62E8-809C-4BE4-99F3-85C61B2096BA}" type="slidenum">
              <a:rPr lang="en-US" altLang="en-US" smtClean="0"/>
              <a:pPr>
                <a:defRPr/>
              </a:pPr>
              <a:t>69</a:t>
            </a:fld>
            <a:endParaRPr lang="en-US" altLang="en-US" dirty="0"/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287338" y="6091237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rgbClr val="543019"/>
                </a:solidFill>
                <a:latin typeface="Trebuchet MS" pitchFamily="34" charset="0"/>
              </a:defRPr>
            </a:lvl1pPr>
            <a:lvl2pPr>
              <a:defRPr sz="2800">
                <a:solidFill>
                  <a:srgbClr val="543019"/>
                </a:solidFill>
                <a:latin typeface="Trebuchet MS" pitchFamily="34" charset="0"/>
              </a:defRPr>
            </a:lvl2pPr>
            <a:lvl3pPr>
              <a:defRPr sz="2400">
                <a:solidFill>
                  <a:srgbClr val="543019"/>
                </a:solidFill>
                <a:latin typeface="Trebuchet MS" pitchFamily="34" charset="0"/>
              </a:defRPr>
            </a:lvl3pPr>
            <a:lvl4pPr>
              <a:defRPr sz="2000">
                <a:solidFill>
                  <a:srgbClr val="543019"/>
                </a:solidFill>
                <a:latin typeface="Trebuchet MS" pitchFamily="34" charset="0"/>
              </a:defRPr>
            </a:lvl4pPr>
            <a:lvl5pPr>
              <a:defRPr sz="2000">
                <a:solidFill>
                  <a:srgbClr val="543019"/>
                </a:solidFill>
                <a:latin typeface="Trebuchet MS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2400" kern="0" dirty="0">
                <a:solidFill>
                  <a:schemeClr val="bg1"/>
                </a:solidFill>
                <a:latin typeface="Calibri" panose="020F0502020204030204" pitchFamily="34" charset="0"/>
              </a:rPr>
              <a:t>Cross the finish line!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Close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1752600" y="1864964"/>
            <a:ext cx="5730658" cy="352319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Monitor and Control</a:t>
            </a:r>
          </a:p>
        </p:txBody>
      </p:sp>
      <p:sp>
        <p:nvSpPr>
          <p:cNvPr id="31" name="Circular Arrow 30"/>
          <p:cNvSpPr/>
          <p:nvPr/>
        </p:nvSpPr>
        <p:spPr>
          <a:xfrm rot="16200000">
            <a:off x="3308362" y="2597362"/>
            <a:ext cx="2383972" cy="2486967"/>
          </a:xfrm>
          <a:prstGeom prst="circular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2" name="Circular Arrow 31"/>
          <p:cNvSpPr/>
          <p:nvPr/>
        </p:nvSpPr>
        <p:spPr>
          <a:xfrm rot="16200000" flipH="1" flipV="1">
            <a:off x="3288209" y="2597362"/>
            <a:ext cx="2383972" cy="2486967"/>
          </a:xfrm>
          <a:prstGeom prst="circular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3" name="Right Arrow 32"/>
          <p:cNvSpPr/>
          <p:nvPr/>
        </p:nvSpPr>
        <p:spPr>
          <a:xfrm>
            <a:off x="265608" y="3207591"/>
            <a:ext cx="1759580" cy="1266511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Initiate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470179" y="3170780"/>
            <a:ext cx="1753915" cy="1262433"/>
          </a:xfrm>
          <a:prstGeom prst="right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Execute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019194" y="3489940"/>
            <a:ext cx="1495081" cy="62003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Plan</a:t>
            </a:r>
          </a:p>
        </p:txBody>
      </p:sp>
      <p:sp>
        <p:nvSpPr>
          <p:cNvPr id="36" name="Right Arrow 35"/>
          <p:cNvSpPr/>
          <p:nvPr/>
        </p:nvSpPr>
        <p:spPr>
          <a:xfrm>
            <a:off x="7208699" y="3166703"/>
            <a:ext cx="1759579" cy="1266510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Close</a:t>
            </a:r>
          </a:p>
        </p:txBody>
      </p:sp>
      <p:sp>
        <p:nvSpPr>
          <p:cNvPr id="37" name="Cloud Callout 36"/>
          <p:cNvSpPr/>
          <p:nvPr/>
        </p:nvSpPr>
        <p:spPr>
          <a:xfrm>
            <a:off x="1374458" y="4571666"/>
            <a:ext cx="1978342" cy="865331"/>
          </a:xfrm>
          <a:prstGeom prst="cloudCallout">
            <a:avLst>
              <a:gd name="adj1" fmla="val 20854"/>
              <a:gd name="adj2" fmla="val -117364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Determine how to do it</a:t>
            </a:r>
          </a:p>
        </p:txBody>
      </p:sp>
      <p:sp>
        <p:nvSpPr>
          <p:cNvPr id="38" name="Cloud Callout 37"/>
          <p:cNvSpPr/>
          <p:nvPr/>
        </p:nvSpPr>
        <p:spPr>
          <a:xfrm>
            <a:off x="5272403" y="4700484"/>
            <a:ext cx="1516996" cy="865331"/>
          </a:xfrm>
          <a:prstGeom prst="cloudCallout">
            <a:avLst>
              <a:gd name="adj1" fmla="val 14961"/>
              <a:gd name="adj2" fmla="val -128257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Do it</a:t>
            </a:r>
          </a:p>
        </p:txBody>
      </p:sp>
      <p:sp>
        <p:nvSpPr>
          <p:cNvPr id="39" name="Cloud Callout 38"/>
          <p:cNvSpPr/>
          <p:nvPr/>
        </p:nvSpPr>
        <p:spPr>
          <a:xfrm>
            <a:off x="166135" y="2293478"/>
            <a:ext cx="1523431" cy="865331"/>
          </a:xfrm>
          <a:prstGeom prst="cloudCallout">
            <a:avLst>
              <a:gd name="adj1" fmla="val 6450"/>
              <a:gd name="adj2" fmla="val 10487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Decide to do it</a:t>
            </a:r>
          </a:p>
        </p:txBody>
      </p:sp>
      <p:sp>
        <p:nvSpPr>
          <p:cNvPr id="40" name="Cloud Callout 39"/>
          <p:cNvSpPr/>
          <p:nvPr/>
        </p:nvSpPr>
        <p:spPr>
          <a:xfrm>
            <a:off x="6835975" y="2252529"/>
            <a:ext cx="1516996" cy="865331"/>
          </a:xfrm>
          <a:prstGeom prst="cloudCallout">
            <a:avLst>
              <a:gd name="adj1" fmla="val 25525"/>
              <a:gd name="adj2" fmla="val 10378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Wrap it up</a:t>
            </a:r>
          </a:p>
        </p:txBody>
      </p:sp>
      <p:sp>
        <p:nvSpPr>
          <p:cNvPr id="41" name="Cloud Callout 40"/>
          <p:cNvSpPr/>
          <p:nvPr/>
        </p:nvSpPr>
        <p:spPr>
          <a:xfrm>
            <a:off x="1532189" y="1219200"/>
            <a:ext cx="1516996" cy="865331"/>
          </a:xfrm>
          <a:prstGeom prst="cloudCallout">
            <a:avLst>
              <a:gd name="adj1" fmla="val 51908"/>
              <a:gd name="adj2" fmla="val 56086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Adapt to change</a:t>
            </a:r>
          </a:p>
        </p:txBody>
      </p:sp>
    </p:spTree>
    <p:extLst>
      <p:ext uri="{BB962C8B-B14F-4D97-AF65-F5344CB8AC3E}">
        <p14:creationId xmlns:p14="http://schemas.microsoft.com/office/powerpoint/2010/main" val="1697982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Projects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1.</a:t>
            </a:r>
            <a:fld id="{C1CDC479-8B9D-4647-8493-BAA7F13DFFF8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8727008"/>
              </p:ext>
            </p:extLst>
          </p:nvPr>
        </p:nvGraphicFramePr>
        <p:xfrm>
          <a:off x="304800" y="914400"/>
          <a:ext cx="86106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7083687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6.</a:t>
            </a:r>
            <a:fld id="{0E1E62E8-809C-4BE4-99F3-85C61B2096BA}" type="slidenum">
              <a:rPr lang="en-US" altLang="en-US" smtClean="0"/>
              <a:pPr>
                <a:defRPr/>
              </a:pPr>
              <a:t>70</a:t>
            </a:fld>
            <a:endParaRPr lang="en-US" altLang="en-US" dirty="0"/>
          </a:p>
        </p:txBody>
      </p:sp>
      <p:sp>
        <p:nvSpPr>
          <p:cNvPr id="101387" name="Text Box 11"/>
          <p:cNvSpPr txBox="1">
            <a:spLocks noChangeArrowheads="1"/>
          </p:cNvSpPr>
          <p:nvPr/>
        </p:nvSpPr>
        <p:spPr bwMode="auto">
          <a:xfrm>
            <a:off x="1066800" y="2209800"/>
            <a:ext cx="7086600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3200">
                <a:solidFill>
                  <a:srgbClr val="543019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800">
                <a:solidFill>
                  <a:srgbClr val="543019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400">
                <a:solidFill>
                  <a:srgbClr val="543019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anose="05000000000000000000" pitchFamily="2" charset="2"/>
              <a:buChar char="§"/>
              <a:defRPr sz="2000">
                <a:solidFill>
                  <a:srgbClr val="543019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buClrTx/>
              <a:buFont typeface="Arial" panose="020B0604020202020204" pitchFamily="34" charset="0"/>
              <a:buChar char="•"/>
            </a:pPr>
            <a:endParaRPr lang="en-US" altLang="en-US" sz="24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Diagram 2"/>
          <p:cNvGraphicFramePr/>
          <p:nvPr/>
        </p:nvGraphicFramePr>
        <p:xfrm>
          <a:off x="361949" y="965199"/>
          <a:ext cx="8575675" cy="5391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Close: Wrap It Up</a:t>
            </a:r>
          </a:p>
        </p:txBody>
      </p:sp>
    </p:spTree>
    <p:extLst>
      <p:ext uri="{BB962C8B-B14F-4D97-AF65-F5344CB8AC3E}">
        <p14:creationId xmlns:p14="http://schemas.microsoft.com/office/powerpoint/2010/main" val="1881652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1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1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7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4572000"/>
          </a:xfrm>
        </p:spPr>
        <p:txBody>
          <a:bodyPr>
            <a:normAutofit/>
          </a:bodyPr>
          <a:lstStyle/>
          <a:p>
            <a:r>
              <a:rPr lang="en-US" dirty="0"/>
              <a:t>Talk to everyone involved and get honest feedback</a:t>
            </a:r>
          </a:p>
          <a:p>
            <a:pPr lvl="1"/>
            <a:r>
              <a:rPr lang="en-US" dirty="0"/>
              <a:t>What went well</a:t>
            </a:r>
          </a:p>
          <a:p>
            <a:pPr lvl="1"/>
            <a:r>
              <a:rPr lang="en-US" dirty="0"/>
              <a:t>What you could improve next time</a:t>
            </a:r>
          </a:p>
          <a:p>
            <a:pPr lvl="1"/>
            <a:r>
              <a:rPr lang="en-US" dirty="0"/>
              <a:t>What you achieved</a:t>
            </a:r>
          </a:p>
          <a:p>
            <a:pPr lvl="1"/>
            <a:endParaRPr lang="en-US" dirty="0"/>
          </a:p>
          <a:p>
            <a:r>
              <a:rPr lang="en-US" dirty="0"/>
              <a:t>Write it down so you remember it for the next project</a:t>
            </a:r>
          </a:p>
          <a:p>
            <a:pPr lvl="1"/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/>
              <a:t>6.</a:t>
            </a:r>
            <a:fld id="{0E1E62E8-809C-4BE4-99F3-85C61B2096BA}" type="slidenum">
              <a:rPr lang="en-US" altLang="en-US" smtClean="0"/>
              <a:pPr>
                <a:defRPr/>
              </a:pPr>
              <a:t>71</a:t>
            </a:fld>
            <a:endParaRPr lang="en-US" altLang="en-US" dirty="0"/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293200" y="5648465"/>
            <a:ext cx="8610600" cy="7078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rgbClr val="543019"/>
                </a:solidFill>
                <a:latin typeface="Trebuchet MS" pitchFamily="34" charset="0"/>
              </a:defRPr>
            </a:lvl1pPr>
            <a:lvl2pPr>
              <a:defRPr sz="2800">
                <a:solidFill>
                  <a:srgbClr val="543019"/>
                </a:solidFill>
                <a:latin typeface="Trebuchet MS" pitchFamily="34" charset="0"/>
              </a:defRPr>
            </a:lvl2pPr>
            <a:lvl3pPr>
              <a:defRPr sz="2400">
                <a:solidFill>
                  <a:srgbClr val="543019"/>
                </a:solidFill>
                <a:latin typeface="Trebuchet MS" pitchFamily="34" charset="0"/>
              </a:defRPr>
            </a:lvl3pPr>
            <a:lvl4pPr>
              <a:defRPr sz="2000">
                <a:solidFill>
                  <a:srgbClr val="543019"/>
                </a:solidFill>
                <a:latin typeface="Trebuchet MS" pitchFamily="34" charset="0"/>
              </a:defRPr>
            </a:lvl4pPr>
            <a:lvl5pPr>
              <a:defRPr sz="2000">
                <a:solidFill>
                  <a:srgbClr val="543019"/>
                </a:solidFill>
                <a:latin typeface="Trebuchet MS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2000" kern="0" dirty="0">
                <a:solidFill>
                  <a:schemeClr val="bg1"/>
                </a:solidFill>
                <a:latin typeface="+mn-lt"/>
              </a:rPr>
              <a:t>“Those who cannot remember the past are condemned to repeat it”</a:t>
            </a:r>
          </a:p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2000" kern="0" dirty="0">
                <a:solidFill>
                  <a:schemeClr val="bg1"/>
                </a:solidFill>
                <a:latin typeface="+mn-lt"/>
              </a:rPr>
              <a:t>- </a:t>
            </a:r>
            <a:r>
              <a:rPr lang="en-US" sz="2000" dirty="0">
                <a:solidFill>
                  <a:schemeClr val="bg1"/>
                </a:solidFill>
                <a:latin typeface="+mn-lt"/>
              </a:rPr>
              <a:t>George Santayana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Close: Lessons Learned</a:t>
            </a:r>
          </a:p>
        </p:txBody>
      </p:sp>
    </p:spTree>
    <p:extLst>
      <p:ext uri="{BB962C8B-B14F-4D97-AF65-F5344CB8AC3E}">
        <p14:creationId xmlns:p14="http://schemas.microsoft.com/office/powerpoint/2010/main" val="285576622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763000" cy="5486400"/>
          </a:xfrm>
        </p:spPr>
        <p:txBody>
          <a:bodyPr>
            <a:normAutofit fontScale="62500" lnSpcReduction="20000"/>
          </a:bodyPr>
          <a:lstStyle/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b="1" dirty="0">
                <a:latin typeface="+mj-lt"/>
              </a:rPr>
              <a:t>Executive Sponsor:  </a:t>
            </a:r>
            <a:r>
              <a:rPr lang="en-US" dirty="0">
                <a:latin typeface="+mj-lt"/>
              </a:rPr>
              <a:t>James Snyder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endParaRPr lang="en-US" dirty="0">
              <a:latin typeface="+mj-lt"/>
            </a:endParaRP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b="1" dirty="0">
                <a:latin typeface="+mj-lt"/>
              </a:rPr>
              <a:t>Co-Authors: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latin typeface="+mj-lt"/>
              </a:rPr>
              <a:t>  Marie Hegarty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latin typeface="+mj-lt"/>
              </a:rPr>
              <a:t>  Jerry Pearson 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endParaRPr lang="en-US" sz="2800" b="1" dirty="0">
              <a:latin typeface="+mj-lt"/>
              <a:sym typeface="Calibri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dirty="0">
                <a:latin typeface="+mj-lt"/>
                <a:sym typeface="Calibri"/>
              </a:rPr>
              <a:t> </a:t>
            </a:r>
            <a:r>
              <a:rPr lang="en-US" b="1" dirty="0">
                <a:latin typeface="+mj-lt"/>
                <a:sym typeface="Calibri"/>
              </a:rPr>
              <a:t>Major Contributors: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b="1" dirty="0">
                <a:latin typeface="+mj-lt"/>
                <a:sym typeface="Calibri"/>
              </a:rPr>
              <a:t>   </a:t>
            </a:r>
            <a:r>
              <a:rPr lang="en-US" dirty="0">
                <a:latin typeface="+mj-lt"/>
                <a:sym typeface="Calibri"/>
              </a:rPr>
              <a:t>Ramesh </a:t>
            </a:r>
            <a:r>
              <a:rPr lang="en-US" dirty="0" err="1">
                <a:latin typeface="+mj-lt"/>
                <a:sym typeface="Calibri"/>
              </a:rPr>
              <a:t>Arumugam</a:t>
            </a:r>
            <a:endParaRPr lang="en-US" dirty="0">
              <a:latin typeface="+mj-lt"/>
              <a:sym typeface="Calibri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latin typeface="+mj-lt"/>
                <a:sym typeface="Calibri"/>
              </a:rPr>
              <a:t>   Kristi Baldwin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latin typeface="+mj-lt"/>
              </a:rPr>
              <a:t>   Marcos </a:t>
            </a:r>
            <a:r>
              <a:rPr lang="en-US" dirty="0" err="1">
                <a:latin typeface="+mj-lt"/>
              </a:rPr>
              <a:t>Beolchi</a:t>
            </a:r>
            <a:r>
              <a:rPr lang="en-US" dirty="0">
                <a:latin typeface="+mj-lt"/>
              </a:rPr>
              <a:t> de </a:t>
            </a:r>
            <a:r>
              <a:rPr lang="en-US" dirty="0" err="1">
                <a:latin typeface="+mj-lt"/>
              </a:rPr>
              <a:t>Arruda</a:t>
            </a:r>
            <a:endParaRPr lang="en-US" dirty="0">
              <a:latin typeface="+mj-lt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latin typeface="+mj-lt"/>
                <a:sym typeface="Calibri"/>
              </a:rPr>
              <a:t>   John A. Gaffney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latin typeface="+mj-lt"/>
              </a:rPr>
              <a:t>   Carol L. Haines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latin typeface="+mj-lt"/>
                <a:sym typeface="Calibri"/>
              </a:rPr>
              <a:t>   Matthew D. </a:t>
            </a:r>
            <a:r>
              <a:rPr lang="en-US" dirty="0" err="1">
                <a:latin typeface="+mj-lt"/>
                <a:sym typeface="Calibri"/>
              </a:rPr>
              <a:t>Rusnak</a:t>
            </a:r>
            <a:r>
              <a:rPr lang="en-US" dirty="0">
                <a:latin typeface="+mj-lt"/>
                <a:sym typeface="Calibri"/>
              </a:rPr>
              <a:t> 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latin typeface="+mj-lt"/>
              </a:rPr>
              <a:t>   Vicki Sama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latin typeface="+mj-lt"/>
                <a:sym typeface="Calibri"/>
              </a:rPr>
              <a:t>   Haifa Tyler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latin typeface="+mj-lt"/>
              </a:rPr>
              <a:t>   Robert Weidner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latin typeface="+mj-lt"/>
              </a:rPr>
              <a:t>   Sandra Williams 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endParaRPr lang="en-US" sz="2800" dirty="0">
              <a:latin typeface="+mj-lt"/>
              <a:sym typeface="Calibri"/>
            </a:endParaRP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dirty="0">
                <a:latin typeface="+mj-lt"/>
              </a:rPr>
              <a:t>   </a:t>
            </a:r>
            <a:r>
              <a:rPr lang="en-US" b="1" dirty="0">
                <a:latin typeface="+mj-lt"/>
              </a:rPr>
              <a:t>Special Thanks to John J. Byrne, Ph.D., PMP: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latin typeface="+mj-lt"/>
                <a:sym typeface="Calibri"/>
              </a:rPr>
              <a:t>   Dr</a:t>
            </a:r>
            <a:r>
              <a:rPr lang="en-US" dirty="0">
                <a:latin typeface="+mj-lt"/>
              </a:rPr>
              <a:t>. Byrne was a prime contributor to the K-12 curriculum developed in 2009 by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latin typeface="+mj-lt"/>
              </a:rPr>
              <a:t>   PMI-DVC which was presented first at the Philadelphia School District Offices, 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latin typeface="+mj-lt"/>
              </a:rPr>
              <a:t>   and later, at three area high schools.   He was the lead instructor for the pilot 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latin typeface="+mj-lt"/>
              </a:rPr>
              <a:t>   program in the School District.  He </a:t>
            </a:r>
            <a:r>
              <a:rPr lang="en-US" dirty="0">
                <a:latin typeface="+mj-lt"/>
                <a:sym typeface="Calibri"/>
              </a:rPr>
              <a:t>generously permitted the current team to 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latin typeface="+mj-lt"/>
                <a:sym typeface="Calibri"/>
              </a:rPr>
              <a:t>   benefit from his leadership, knowledge, and experience teaching Project 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dirty="0">
                <a:latin typeface="+mj-lt"/>
                <a:sym typeface="Calibri"/>
              </a:rPr>
              <a:t>   Management.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Contributors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887896"/>
            <a:ext cx="1442161" cy="842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57522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763000" cy="5486400"/>
          </a:xfrm>
        </p:spPr>
        <p:txBody>
          <a:bodyPr>
            <a:normAutofit/>
          </a:bodyPr>
          <a:lstStyle/>
          <a:p>
            <a:r>
              <a:rPr lang="en-US" dirty="0"/>
              <a:t>NASA, </a:t>
            </a:r>
            <a:r>
              <a:rPr lang="en-US" sz="1600" dirty="0"/>
              <a:t>(8mins)</a:t>
            </a:r>
          </a:p>
          <a:p>
            <a:pPr lvl="1"/>
            <a:r>
              <a:rPr lang="en-US" dirty="0">
                <a:hlinkClick r:id="rId3"/>
              </a:rPr>
              <a:t>Mars</a:t>
            </a:r>
            <a:endParaRPr lang="en-US" dirty="0"/>
          </a:p>
          <a:p>
            <a:pPr lvl="2"/>
            <a:r>
              <a:rPr lang="en-US" dirty="0"/>
              <a:t>What are they worried about</a:t>
            </a:r>
          </a:p>
          <a:p>
            <a:pPr lvl="2"/>
            <a:r>
              <a:rPr lang="en-US" dirty="0"/>
              <a:t>How many people had to get involved</a:t>
            </a:r>
          </a:p>
          <a:p>
            <a:pPr lvl="2"/>
            <a:r>
              <a:rPr lang="en-US" dirty="0"/>
              <a:t>How may different transportation modes were required</a:t>
            </a:r>
          </a:p>
          <a:p>
            <a:r>
              <a:rPr lang="en-US" dirty="0"/>
              <a:t>Lockheed Martin, </a:t>
            </a:r>
            <a:r>
              <a:rPr lang="en-US" sz="1600" dirty="0"/>
              <a:t>(2:04mins)</a:t>
            </a:r>
          </a:p>
          <a:p>
            <a:pPr lvl="1"/>
            <a:r>
              <a:rPr lang="en-US" dirty="0">
                <a:hlinkClick r:id="rId4"/>
              </a:rPr>
              <a:t>Skunk Works</a:t>
            </a:r>
            <a:endParaRPr lang="en-US" dirty="0"/>
          </a:p>
          <a:p>
            <a:pPr lvl="1"/>
            <a:r>
              <a:rPr lang="en-US" dirty="0"/>
              <a:t>What do you think are the deliverables?</a:t>
            </a:r>
          </a:p>
          <a:p>
            <a:r>
              <a:rPr lang="en-US" dirty="0"/>
              <a:t>Military</a:t>
            </a:r>
          </a:p>
          <a:p>
            <a:pPr lvl="1"/>
            <a:r>
              <a:rPr lang="en-US" dirty="0">
                <a:hlinkClick r:id="rId5"/>
              </a:rPr>
              <a:t>Helmet</a:t>
            </a:r>
            <a:endParaRPr lang="en-US" dirty="0"/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endParaRPr lang="en-US" dirty="0">
              <a:latin typeface="+mj-lt"/>
              <a:sym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Examples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887896"/>
            <a:ext cx="1442161" cy="842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80312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887896"/>
            <a:ext cx="1442161" cy="84267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8E5D9F2-A78F-4C0B-9E8A-43C899A9A22C}"/>
              </a:ext>
            </a:extLst>
          </p:cNvPr>
          <p:cNvSpPr txBox="1">
            <a:spLocks/>
          </p:cNvSpPr>
          <p:nvPr/>
        </p:nvSpPr>
        <p:spPr>
          <a:xfrm>
            <a:off x="304800" y="106680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Who is going to???</a:t>
            </a:r>
          </a:p>
          <a:p>
            <a:pPr lvl="1"/>
            <a:r>
              <a:rPr lang="en-US" dirty="0"/>
              <a:t>College</a:t>
            </a:r>
          </a:p>
          <a:p>
            <a:pPr lvl="1"/>
            <a:r>
              <a:rPr lang="en-US" dirty="0"/>
              <a:t>Military</a:t>
            </a:r>
          </a:p>
          <a:p>
            <a:pPr lvl="1"/>
            <a:r>
              <a:rPr lang="en-US" dirty="0"/>
              <a:t>Work</a:t>
            </a:r>
          </a:p>
          <a:p>
            <a:r>
              <a:rPr lang="en-US" sz="2800" dirty="0"/>
              <a:t>Do you have a plan to get there?</a:t>
            </a:r>
          </a:p>
          <a:p>
            <a:r>
              <a:rPr lang="en-US" sz="2800" dirty="0"/>
              <a:t>What are the requirements?</a:t>
            </a:r>
          </a:p>
          <a:p>
            <a:r>
              <a:rPr lang="en-US" sz="2800" dirty="0"/>
              <a:t>Do you have a road map to achieve those requirements?</a:t>
            </a:r>
          </a:p>
          <a:p>
            <a:pPr marL="0" indent="0">
              <a:buFont typeface="Arial" pitchFamily="34" charset="0"/>
              <a:buNone/>
            </a:pPr>
            <a:endParaRPr lang="en-US" sz="2800" dirty="0"/>
          </a:p>
          <a:p>
            <a:pPr lvl="1"/>
            <a:endParaRPr lang="en-US" dirty="0"/>
          </a:p>
        </p:txBody>
      </p:sp>
      <p:sp>
        <p:nvSpPr>
          <p:cNvPr id="6" name="Rectangle: Rounded Corners 3">
            <a:extLst>
              <a:ext uri="{FF2B5EF4-FFF2-40B4-BE49-F238E27FC236}">
                <a16:creationId xmlns:a16="http://schemas.microsoft.com/office/drawing/2014/main" id="{E8ED3193-64FD-4575-A0B0-2628BD5CA8AF}"/>
              </a:ext>
            </a:extLst>
          </p:cNvPr>
          <p:cNvSpPr/>
          <p:nvPr/>
        </p:nvSpPr>
        <p:spPr>
          <a:xfrm>
            <a:off x="158039" y="5564332"/>
            <a:ext cx="8833561" cy="6840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/>
              <a:t>“The very act of writing your goals down increases your likelihood of achieving them by 1,000%...” </a:t>
            </a:r>
            <a:r>
              <a:rPr lang="en-US" sz="2400" dirty="0"/>
              <a:t>Brian Tracy</a:t>
            </a:r>
          </a:p>
        </p:txBody>
      </p:sp>
    </p:spTree>
    <p:extLst>
      <p:ext uri="{BB962C8B-B14F-4D97-AF65-F5344CB8AC3E}">
        <p14:creationId xmlns:p14="http://schemas.microsoft.com/office/powerpoint/2010/main" val="226755038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Learned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887896"/>
            <a:ext cx="1442161" cy="842671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E54CFBA-C1F0-4BFE-9425-ADB35E3F4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71600"/>
            <a:ext cx="8528761" cy="4351338"/>
          </a:xfrm>
        </p:spPr>
        <p:txBody>
          <a:bodyPr>
            <a:noAutofit/>
          </a:bodyPr>
          <a:lstStyle/>
          <a:p>
            <a:r>
              <a:rPr lang="en-US" sz="2800" dirty="0"/>
              <a:t>Break up into teams of 4</a:t>
            </a:r>
          </a:p>
          <a:p>
            <a:pPr lvl="1"/>
            <a:r>
              <a:rPr lang="en-US" dirty="0"/>
              <a:t>Try to get in a group looking to achieve the </a:t>
            </a:r>
            <a:br>
              <a:rPr lang="en-US" dirty="0"/>
            </a:br>
            <a:r>
              <a:rPr lang="en-US" dirty="0"/>
              <a:t>same requirements (military, school, work)</a:t>
            </a:r>
          </a:p>
          <a:p>
            <a:endParaRPr lang="en-US" sz="2800" dirty="0"/>
          </a:p>
          <a:p>
            <a:r>
              <a:rPr lang="en-US" sz="2800" dirty="0"/>
              <a:t>Take 15mins</a:t>
            </a:r>
          </a:p>
          <a:p>
            <a:pPr lvl="1"/>
            <a:r>
              <a:rPr lang="en-US" dirty="0"/>
              <a:t>Define requirements</a:t>
            </a:r>
          </a:p>
          <a:p>
            <a:pPr lvl="1"/>
            <a:r>
              <a:rPr lang="en-US" dirty="0"/>
              <a:t>Layout draft road map</a:t>
            </a:r>
          </a:p>
          <a:p>
            <a:endParaRPr lang="en-US" sz="2800" dirty="0"/>
          </a:p>
          <a:p>
            <a:r>
              <a:rPr lang="en-US" sz="2800" dirty="0"/>
              <a:t>Back Brief 5mins per group</a:t>
            </a:r>
          </a:p>
        </p:txBody>
      </p:sp>
    </p:spTree>
    <p:extLst>
      <p:ext uri="{BB962C8B-B14F-4D97-AF65-F5344CB8AC3E}">
        <p14:creationId xmlns:p14="http://schemas.microsoft.com/office/powerpoint/2010/main" val="2957702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>
                <a:latin typeface="Calibri" panose="020F0502020204030204" pitchFamily="34" charset="0"/>
                <a:cs typeface="Aharoni" panose="02010803020104030203" pitchFamily="2" charset="-79"/>
              </a:rPr>
              <a:t>It has a beginning and an end</a:t>
            </a:r>
          </a:p>
          <a:p>
            <a:r>
              <a:rPr lang="en-US" sz="2800" dirty="0">
                <a:latin typeface="Calibri" panose="020F0502020204030204" pitchFamily="34" charset="0"/>
                <a:cs typeface="Aharoni" panose="02010803020104030203" pitchFamily="2" charset="-79"/>
              </a:rPr>
              <a:t>It creates a unique end result</a:t>
            </a:r>
          </a:p>
          <a:p>
            <a:endParaRPr lang="en-US" sz="2800" dirty="0"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US" sz="2800" dirty="0">
                <a:latin typeface="Calibri" panose="020F0502020204030204" pitchFamily="34" charset="0"/>
                <a:cs typeface="Aharoni" panose="02010803020104030203" pitchFamily="2" charset="-79"/>
              </a:rPr>
              <a:t>Projects involve: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Aharoni" panose="02010803020104030203" pitchFamily="2" charset="-79"/>
              </a:rPr>
              <a:t>People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Aharoni" panose="02010803020104030203" pitchFamily="2" charset="-79"/>
              </a:rPr>
              <a:t>Time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Aharoni" panose="02010803020104030203" pitchFamily="2" charset="-79"/>
              </a:rPr>
              <a:t>Budget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Aharoni" panose="02010803020104030203" pitchFamily="2" charset="-79"/>
              </a:rPr>
              <a:t>Interrelated tasks</a:t>
            </a:r>
          </a:p>
          <a:p>
            <a:endParaRPr lang="en-US" sz="2800" dirty="0"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r>
              <a:rPr lang="en-US" sz="2800" dirty="0">
                <a:latin typeface="Calibri" panose="020F0502020204030204" pitchFamily="34" charset="0"/>
                <a:cs typeface="Aharoni" panose="02010803020104030203" pitchFamily="2" charset="-79"/>
              </a:rPr>
              <a:t>A project is not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Aharoni" panose="02010803020104030203" pitchFamily="2" charset="-79"/>
              </a:rPr>
              <a:t>Simple enough to be accomplished without a plan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Aharoni" panose="02010803020104030203" pitchFamily="2" charset="-79"/>
              </a:rPr>
              <a:t>Regular, repeated, routine work</a:t>
            </a:r>
          </a:p>
          <a:p>
            <a:pPr lvl="1"/>
            <a:r>
              <a:rPr lang="en-US" sz="2400" dirty="0">
                <a:latin typeface="Calibri" panose="020F0502020204030204" pitchFamily="34" charset="0"/>
                <a:cs typeface="Aharoni" panose="02010803020104030203" pitchFamily="2" charset="-79"/>
              </a:rPr>
              <a:t>An activity that has no result</a:t>
            </a:r>
            <a:endParaRPr lang="en-US" sz="2800" dirty="0"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endParaRPr lang="en-US" sz="2800" dirty="0">
              <a:latin typeface="Calibri" panose="020F0502020204030204" pitchFamily="34" charset="0"/>
              <a:cs typeface="Aharoni" panose="02010803020104030203" pitchFamily="2" charset="-79"/>
            </a:endParaRPr>
          </a:p>
          <a:p>
            <a:endParaRPr lang="en-US" dirty="0">
              <a:solidFill>
                <a:srgbClr val="3333FF"/>
              </a:solidFill>
              <a:latin typeface="Calibri" panose="020F050202020403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1.</a:t>
            </a:r>
            <a:fld id="{C1CDC479-8B9D-4647-8493-BAA7F13DFFF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287356" y="6019800"/>
            <a:ext cx="8610600" cy="4619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rgbClr val="543019"/>
                </a:solidFill>
                <a:latin typeface="Trebuchet MS" pitchFamily="34" charset="0"/>
              </a:defRPr>
            </a:lvl1pPr>
            <a:lvl2pPr>
              <a:defRPr sz="2800">
                <a:solidFill>
                  <a:srgbClr val="543019"/>
                </a:solidFill>
                <a:latin typeface="Trebuchet MS" pitchFamily="34" charset="0"/>
              </a:defRPr>
            </a:lvl2pPr>
            <a:lvl3pPr>
              <a:defRPr sz="2400">
                <a:solidFill>
                  <a:srgbClr val="543019"/>
                </a:solidFill>
                <a:latin typeface="Trebuchet MS" pitchFamily="34" charset="0"/>
              </a:defRPr>
            </a:lvl3pPr>
            <a:lvl4pPr>
              <a:defRPr sz="2000">
                <a:solidFill>
                  <a:srgbClr val="543019"/>
                </a:solidFill>
                <a:latin typeface="Trebuchet MS" pitchFamily="34" charset="0"/>
              </a:defRPr>
            </a:lvl4pPr>
            <a:lvl5pPr>
              <a:defRPr sz="2000">
                <a:solidFill>
                  <a:srgbClr val="543019"/>
                </a:solidFill>
                <a:latin typeface="Trebuchet MS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164"/>
              </a:buClr>
              <a:buFont typeface="Wingdings" pitchFamily="2" charset="2"/>
              <a:buChar char="§"/>
              <a:defRPr sz="2000">
                <a:solidFill>
                  <a:srgbClr val="543019"/>
                </a:solidFill>
                <a:latin typeface="Trebuchet MS" pitchFamily="34" charset="0"/>
              </a:defRPr>
            </a:lvl9pPr>
          </a:lstStyle>
          <a:p>
            <a:pPr algn="ctr"/>
            <a:r>
              <a:rPr lang="en-US" altLang="en-US" sz="2400" b="1" dirty="0">
                <a:solidFill>
                  <a:schemeClr val="bg1"/>
                </a:solidFill>
                <a:latin typeface="Calibri" panose="020F0502020204030204" pitchFamily="34" charset="0"/>
              </a:rPr>
              <a:t>A project is temporary, and it produces something.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a Project</a:t>
            </a:r>
          </a:p>
        </p:txBody>
      </p:sp>
    </p:spTree>
    <p:extLst>
      <p:ext uri="{BB962C8B-B14F-4D97-AF65-F5344CB8AC3E}">
        <p14:creationId xmlns:p14="http://schemas.microsoft.com/office/powerpoint/2010/main" val="1016155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Projects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1.</a:t>
            </a:r>
            <a:fld id="{C1CDC479-8B9D-4647-8493-BAA7F13DFFF8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147675"/>
              </p:ext>
            </p:extLst>
          </p:nvPr>
        </p:nvGraphicFramePr>
        <p:xfrm>
          <a:off x="419100" y="1371601"/>
          <a:ext cx="8382000" cy="34295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>
                  <a:extLst>
                    <a:ext uri="{9D8B030D-6E8A-4147-A177-3AD203B41FA5}">
                      <a16:colId xmlns:a16="http://schemas.microsoft.com/office/drawing/2014/main" val="3495055309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1211219132"/>
                    </a:ext>
                  </a:extLst>
                </a:gridCol>
              </a:tblGrid>
              <a:tr h="686316">
                <a:tc>
                  <a:txBody>
                    <a:bodyPr/>
                    <a:lstStyle/>
                    <a:p>
                      <a:r>
                        <a:rPr lang="en-US" sz="2400" dirty="0"/>
                        <a:t>Projects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Not Projects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2280997"/>
                  </a:ext>
                </a:extLst>
              </a:tr>
              <a:tr h="686316">
                <a:tc>
                  <a:txBody>
                    <a:bodyPr/>
                    <a:lstStyle/>
                    <a:p>
                      <a:r>
                        <a:rPr lang="en-US" sz="2400" dirty="0"/>
                        <a:t>Moving into a new home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Listening to a weather report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375578"/>
                  </a:ext>
                </a:extLst>
              </a:tr>
              <a:tr h="684251">
                <a:tc>
                  <a:txBody>
                    <a:bodyPr/>
                    <a:lstStyle/>
                    <a:p>
                      <a:r>
                        <a:rPr lang="en-US" sz="2400" dirty="0"/>
                        <a:t>Writing a research paper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Brushing your teeth every night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5114148"/>
                  </a:ext>
                </a:extLst>
              </a:tr>
              <a:tr h="686316">
                <a:tc>
                  <a:txBody>
                    <a:bodyPr/>
                    <a:lstStyle/>
                    <a:p>
                      <a:r>
                        <a:rPr lang="en-US" sz="2400" dirty="0"/>
                        <a:t>Preparing and</a:t>
                      </a:r>
                      <a:r>
                        <a:rPr lang="en-US" sz="2400" baseline="0" dirty="0"/>
                        <a:t> serving a meal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Answering the telephone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2559291"/>
                  </a:ext>
                </a:extLst>
              </a:tr>
              <a:tr h="686316">
                <a:tc>
                  <a:txBody>
                    <a:bodyPr/>
                    <a:lstStyle/>
                    <a:p>
                      <a:r>
                        <a:rPr lang="en-US" sz="2400" dirty="0"/>
                        <a:t>Delivering a rocket 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Running a base on the moon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33503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DD608FE-6558-4842-A7A5-4BBC43ECCE91}"/>
              </a:ext>
            </a:extLst>
          </p:cNvPr>
          <p:cNvSpPr txBox="1"/>
          <p:nvPr/>
        </p:nvSpPr>
        <p:spPr>
          <a:xfrm>
            <a:off x="685800" y="5410200"/>
            <a:ext cx="63028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3333FF"/>
                </a:solidFill>
              </a:rPr>
              <a:t>What types of projects could occur on the Moon?</a:t>
            </a:r>
          </a:p>
        </p:txBody>
      </p:sp>
    </p:spTree>
    <p:extLst>
      <p:ext uri="{BB962C8B-B14F-4D97-AF65-F5344CB8AC3E}">
        <p14:creationId xmlns:p14="http://schemas.microsoft.com/office/powerpoint/2010/main" val="3637520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MI">
      <a:dk1>
        <a:sysClr val="windowText" lastClr="000000"/>
      </a:dk1>
      <a:lt1>
        <a:sysClr val="window" lastClr="FFFFFF"/>
      </a:lt1>
      <a:dk2>
        <a:srgbClr val="1D4157"/>
      </a:dk2>
      <a:lt2>
        <a:srgbClr val="E7E6E6"/>
      </a:lt2>
      <a:accent1>
        <a:srgbClr val="007AC3"/>
      </a:accent1>
      <a:accent2>
        <a:srgbClr val="FF8C00"/>
      </a:accent2>
      <a:accent3>
        <a:srgbClr val="A5A5A5"/>
      </a:accent3>
      <a:accent4>
        <a:srgbClr val="FFBB00"/>
      </a:accent4>
      <a:accent5>
        <a:srgbClr val="005C93"/>
      </a:accent5>
      <a:accent6>
        <a:srgbClr val="00A250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4412</TotalTime>
  <Words>6198</Words>
  <Application>Microsoft Office PowerPoint</Application>
  <PresentationFormat>On-screen Show (4:3)</PresentationFormat>
  <Paragraphs>1338</Paragraphs>
  <Slides>75</Slides>
  <Notes>64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75</vt:i4>
      </vt:variant>
    </vt:vector>
  </HeadingPairs>
  <TitlesOfParts>
    <vt:vector size="79" baseType="lpstr">
      <vt:lpstr>Arial</vt:lpstr>
      <vt:lpstr>Calibri</vt:lpstr>
      <vt:lpstr>Wingdings</vt:lpstr>
      <vt:lpstr>Office Theme</vt:lpstr>
      <vt:lpstr>PowerPoint Presentation</vt:lpstr>
      <vt:lpstr>Acknowledgement</vt:lpstr>
      <vt:lpstr>What You Will Learn</vt:lpstr>
      <vt:lpstr>Who We Are</vt:lpstr>
      <vt:lpstr>Your Turn</vt:lpstr>
      <vt:lpstr>Plan: Determine How to Do It</vt:lpstr>
      <vt:lpstr>Managing Projects</vt:lpstr>
      <vt:lpstr>Characteristics of a Project</vt:lpstr>
      <vt:lpstr>Examples of Projects</vt:lpstr>
      <vt:lpstr>Project Manager</vt:lpstr>
      <vt:lpstr>Project Management</vt:lpstr>
      <vt:lpstr>Sponsor</vt:lpstr>
      <vt:lpstr>Stakeholders</vt:lpstr>
      <vt:lpstr>Process Groups</vt:lpstr>
      <vt:lpstr>Initiate</vt:lpstr>
      <vt:lpstr>Before you commit…</vt:lpstr>
      <vt:lpstr>Think about it</vt:lpstr>
      <vt:lpstr>Write it down</vt:lpstr>
      <vt:lpstr>Reach Agreement</vt:lpstr>
      <vt:lpstr>Your Turn</vt:lpstr>
      <vt:lpstr>Plan: Determine How to Do It</vt:lpstr>
      <vt:lpstr>Plan: Determine How to Do It</vt:lpstr>
      <vt:lpstr>Plan Scope</vt:lpstr>
      <vt:lpstr>Example Requirements</vt:lpstr>
      <vt:lpstr>Example WBS</vt:lpstr>
      <vt:lpstr>Example WBS</vt:lpstr>
      <vt:lpstr>Plan Scope: Your Turn</vt:lpstr>
      <vt:lpstr>Plan Time</vt:lpstr>
      <vt:lpstr>Example Activity List</vt:lpstr>
      <vt:lpstr>Example Activity List</vt:lpstr>
      <vt:lpstr>Example Schedule</vt:lpstr>
      <vt:lpstr>Plan Time: Your Turn</vt:lpstr>
      <vt:lpstr>Plan Cost</vt:lpstr>
      <vt:lpstr>Plan Cost: Example</vt:lpstr>
      <vt:lpstr>Plan Cost: Your Turn</vt:lpstr>
      <vt:lpstr>Plan Quality</vt:lpstr>
      <vt:lpstr>Plan Quality: Your Turn</vt:lpstr>
      <vt:lpstr>Plan Risk</vt:lpstr>
      <vt:lpstr>Plan Risk</vt:lpstr>
      <vt:lpstr>Plan Risk: Example</vt:lpstr>
      <vt:lpstr>Plan Risk: Your Turn</vt:lpstr>
      <vt:lpstr>Plan Purchasing</vt:lpstr>
      <vt:lpstr>Plan Purchasing: Your Turn</vt:lpstr>
      <vt:lpstr>Plan People</vt:lpstr>
      <vt:lpstr>Plan People: Example</vt:lpstr>
      <vt:lpstr>Plan People: Your Turn</vt:lpstr>
      <vt:lpstr>Plan Communication</vt:lpstr>
      <vt:lpstr>Communication Skills</vt:lpstr>
      <vt:lpstr>Plan Communication: Example</vt:lpstr>
      <vt:lpstr>Plan Communication: Your Turn</vt:lpstr>
      <vt:lpstr>More About Plans</vt:lpstr>
      <vt:lpstr>Plan: Determine How to Do It</vt:lpstr>
      <vt:lpstr>Execute</vt:lpstr>
      <vt:lpstr>Execute</vt:lpstr>
      <vt:lpstr>Execute – Project Manager’s Role</vt:lpstr>
      <vt:lpstr>Execute – Other Roles</vt:lpstr>
      <vt:lpstr>Execute - Example</vt:lpstr>
      <vt:lpstr>Monitor and Control</vt:lpstr>
      <vt:lpstr>When Things Change … Adjust</vt:lpstr>
      <vt:lpstr>Recognize Change</vt:lpstr>
      <vt:lpstr>Recognize Change</vt:lpstr>
      <vt:lpstr>Recognize Change - Examples</vt:lpstr>
      <vt:lpstr>Uncover the Cause of the Change</vt:lpstr>
      <vt:lpstr>Making a Decision</vt:lpstr>
      <vt:lpstr>Adjust Your Plan</vt:lpstr>
      <vt:lpstr>Execute Your Adjusted Plan</vt:lpstr>
      <vt:lpstr>When Things Change … Adjust</vt:lpstr>
      <vt:lpstr>Monitor and Control: Your Turn</vt:lpstr>
      <vt:lpstr>Close</vt:lpstr>
      <vt:lpstr>Close: Wrap It Up</vt:lpstr>
      <vt:lpstr>Close: Lessons Learned</vt:lpstr>
      <vt:lpstr>Contributors</vt:lpstr>
      <vt:lpstr>Project Examples</vt:lpstr>
      <vt:lpstr>Application</vt:lpstr>
      <vt:lpstr>Lessons Learned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Hegarty, Marie</dc:creator>
  <cp:lastModifiedBy>Schwartz, Mark J</cp:lastModifiedBy>
  <cp:revision>29</cp:revision>
  <cp:lastPrinted>2016-11-08T18:14:05Z</cp:lastPrinted>
  <dcterms:created xsi:type="dcterms:W3CDTF">2016-04-08T19:22:24Z</dcterms:created>
  <dcterms:modified xsi:type="dcterms:W3CDTF">2020-10-12T21:35:10Z</dcterms:modified>
</cp:coreProperties>
</file>